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2"/>
    <p:sldMasterId id="2147483675" r:id="rId3"/>
  </p:sldMasterIdLst>
  <p:notesMasterIdLst>
    <p:notesMasterId r:id="rId29"/>
  </p:notesMasterIdLst>
  <p:handoutMasterIdLst>
    <p:handoutMasterId r:id="rId30"/>
  </p:handoutMasterIdLst>
  <p:sldIdLst>
    <p:sldId id="277" r:id="rId4"/>
    <p:sldId id="4604" r:id="rId5"/>
    <p:sldId id="4606" r:id="rId6"/>
    <p:sldId id="4607" r:id="rId7"/>
    <p:sldId id="4608" r:id="rId8"/>
    <p:sldId id="4609" r:id="rId9"/>
    <p:sldId id="4697" r:id="rId10"/>
    <p:sldId id="4698" r:id="rId11"/>
    <p:sldId id="4610" r:id="rId12"/>
    <p:sldId id="4614" r:id="rId13"/>
    <p:sldId id="4765" r:id="rId14"/>
    <p:sldId id="4699" r:id="rId15"/>
    <p:sldId id="4744" r:id="rId16"/>
    <p:sldId id="4745" r:id="rId17"/>
    <p:sldId id="4746" r:id="rId18"/>
    <p:sldId id="4747" r:id="rId19"/>
    <p:sldId id="4749" r:id="rId20"/>
    <p:sldId id="4750" r:id="rId21"/>
    <p:sldId id="4751" r:id="rId22"/>
    <p:sldId id="4756" r:id="rId23"/>
    <p:sldId id="4702" r:id="rId24"/>
    <p:sldId id="4611" r:id="rId25"/>
    <p:sldId id="4700" r:id="rId26"/>
    <p:sldId id="4701" r:id="rId27"/>
    <p:sldId id="4246" r:id="rId28"/>
  </p:sldIdLst>
  <p:sldSz cx="9144000" cy="5143500" type="screen16x9"/>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5" userDrawn="1">
          <p15:clr>
            <a:srgbClr val="A4A3A4"/>
          </p15:clr>
        </p15:guide>
        <p15:guide id="2" pos="28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姚静" initials="yj"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2FE"/>
    <a:srgbClr val="E03E36"/>
    <a:srgbClr val="F3DDDC"/>
    <a:srgbClr val="4B5DFE"/>
    <a:srgbClr val="FFFFB5"/>
    <a:srgbClr val="F8F3EC"/>
    <a:srgbClr val="EDEFE2"/>
    <a:srgbClr val="901F2A"/>
    <a:srgbClr val="F1F3E5"/>
    <a:srgbClr val="6E0F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618" autoAdjust="0"/>
    <p:restoredTop sz="76014" autoAdjust="0"/>
  </p:normalViewPr>
  <p:slideViewPr>
    <p:cSldViewPr showGuides="1">
      <p:cViewPr varScale="1">
        <p:scale>
          <a:sx n="124" d="100"/>
          <a:sy n="124" d="100"/>
        </p:scale>
        <p:origin x="984" y="168"/>
      </p:cViewPr>
      <p:guideLst>
        <p:guide orient="horz" pos="1605"/>
        <p:guide pos="2861"/>
      </p:guideLst>
    </p:cSldViewPr>
  </p:slideViewPr>
  <p:notesTextViewPr>
    <p:cViewPr>
      <p:scale>
        <a:sx n="1" d="1"/>
        <a:sy n="1" d="1"/>
      </p:scale>
      <p:origin x="0" y="0"/>
    </p:cViewPr>
  </p:notesTextViewPr>
  <p:sorterViewPr>
    <p:cViewPr>
      <p:scale>
        <a:sx n="80" d="100"/>
        <a:sy n="80" d="100"/>
      </p:scale>
      <p:origin x="0" y="0"/>
    </p:cViewPr>
  </p:sorterViewPr>
  <p:notesViewPr>
    <p:cSldViewPr>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19"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820"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F2BC39-128E-4521-A6D2-911A8F8A326A}" type="datetimeFigureOut">
              <a:rPr lang="zh-CN" altLang="en-US" smtClean="0"/>
              <a:t>2024/12/9</a:t>
            </a:fld>
            <a:endParaRPr lang="zh-CN" altLang="en-US"/>
          </a:p>
        </p:txBody>
      </p:sp>
      <p:sp>
        <p:nvSpPr>
          <p:cNvPr id="1048821"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822"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898C2F-7AE5-4F56-A789-27C04C8D51C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13"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1048814"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49ACB1-6B0E-4211-A950-E3155135F0F3}" type="datetimeFigureOut">
              <a:rPr lang="zh-CN" altLang="en-US" smtClean="0"/>
              <a:t>2024/12/9</a:t>
            </a:fld>
            <a:endParaRPr lang="zh-CN" altLang="en-US"/>
          </a:p>
        </p:txBody>
      </p:sp>
      <p:sp>
        <p:nvSpPr>
          <p:cNvPr id="1048815"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816"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817"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1048818"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3038D8-7CEE-471F-ADF0-B06B4F72782B}"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Rectangle 2"/>
          <p:cNvSpPr>
            <a:spLocks noGrp="1" noRot="1" noChangeAspect="1" noChangeArrowheads="1" noTextEdit="1"/>
          </p:cNvSpPr>
          <p:nvPr>
            <p:ph type="sldImg"/>
          </p:nvPr>
        </p:nvSpPr>
        <p:spPr>
          <a:xfrm>
            <a:off x="127000" y="752475"/>
            <a:ext cx="6604000" cy="3716338"/>
          </a:xfrm>
        </p:spPr>
      </p:sp>
      <p:sp>
        <p:nvSpPr>
          <p:cNvPr id="1048640" name="Rectangle 3"/>
          <p:cNvSpPr>
            <a:spLocks noGrp="1" noChangeArrowheads="1"/>
          </p:cNvSpPr>
          <p:nvPr>
            <p:ph type="body" idx="1"/>
          </p:nvPr>
        </p:nvSpPr>
        <p:spPr>
          <a:noFill/>
          <a:ln w="9525"/>
        </p:spPr>
        <p:txBody>
          <a:bodyPr/>
          <a:lstStyle/>
          <a:p>
            <a:endParaRPr lang="zh-CN" altLang="zh-CN" dirty="0"/>
          </a:p>
        </p:txBody>
      </p:sp>
      <p:sp>
        <p:nvSpPr>
          <p:cNvPr id="2" name="灯片编号占位符 1">
            <a:extLst>
              <a:ext uri="{FF2B5EF4-FFF2-40B4-BE49-F238E27FC236}">
                <a16:creationId xmlns:a16="http://schemas.microsoft.com/office/drawing/2014/main" id="{CCC6A98D-1D84-904C-7154-6BF197D6269C}"/>
              </a:ext>
            </a:extLst>
          </p:cNvPr>
          <p:cNvSpPr>
            <a:spLocks noGrp="1"/>
          </p:cNvSpPr>
          <p:nvPr>
            <p:ph type="sldNum" sz="quarter" idx="5"/>
          </p:nvPr>
        </p:nvSpPr>
        <p:spPr/>
        <p:txBody>
          <a:bodyPr/>
          <a:lstStyle/>
          <a:p>
            <a:fld id="{E03038D8-7CEE-471F-ADF0-B06B4F72782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10</a:t>
            </a:fld>
            <a:endParaRPr lang="zh-CN" altLang="en-US"/>
          </a:p>
        </p:txBody>
      </p:sp>
    </p:spTree>
    <p:extLst>
      <p:ext uri="{BB962C8B-B14F-4D97-AF65-F5344CB8AC3E}">
        <p14:creationId xmlns:p14="http://schemas.microsoft.com/office/powerpoint/2010/main" val="4053648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11</a:t>
            </a:fld>
            <a:endParaRPr lang="zh-CN" altLang="en-US"/>
          </a:p>
        </p:txBody>
      </p:sp>
    </p:spTree>
    <p:extLst>
      <p:ext uri="{BB962C8B-B14F-4D97-AF65-F5344CB8AC3E}">
        <p14:creationId xmlns:p14="http://schemas.microsoft.com/office/powerpoint/2010/main" val="3416902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12</a:t>
            </a:fld>
            <a:endParaRPr lang="zh-CN" altLang="en-US"/>
          </a:p>
        </p:txBody>
      </p:sp>
    </p:spTree>
    <p:extLst>
      <p:ext uri="{BB962C8B-B14F-4D97-AF65-F5344CB8AC3E}">
        <p14:creationId xmlns:p14="http://schemas.microsoft.com/office/powerpoint/2010/main" val="3842207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13</a:t>
            </a:fld>
            <a:endParaRPr lang="zh-CN" altLang="en-US"/>
          </a:p>
        </p:txBody>
      </p:sp>
    </p:spTree>
    <p:extLst>
      <p:ext uri="{BB962C8B-B14F-4D97-AF65-F5344CB8AC3E}">
        <p14:creationId xmlns:p14="http://schemas.microsoft.com/office/powerpoint/2010/main" val="2055601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14</a:t>
            </a:fld>
            <a:endParaRPr lang="zh-CN" altLang="en-US"/>
          </a:p>
        </p:txBody>
      </p:sp>
    </p:spTree>
    <p:extLst>
      <p:ext uri="{BB962C8B-B14F-4D97-AF65-F5344CB8AC3E}">
        <p14:creationId xmlns:p14="http://schemas.microsoft.com/office/powerpoint/2010/main" val="1647273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15</a:t>
            </a:fld>
            <a:endParaRPr lang="zh-CN" altLang="en-US"/>
          </a:p>
        </p:txBody>
      </p:sp>
    </p:spTree>
    <p:extLst>
      <p:ext uri="{BB962C8B-B14F-4D97-AF65-F5344CB8AC3E}">
        <p14:creationId xmlns:p14="http://schemas.microsoft.com/office/powerpoint/2010/main" val="1274901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16</a:t>
            </a:fld>
            <a:endParaRPr lang="zh-CN" altLang="en-US"/>
          </a:p>
        </p:txBody>
      </p:sp>
    </p:spTree>
    <p:extLst>
      <p:ext uri="{BB962C8B-B14F-4D97-AF65-F5344CB8AC3E}">
        <p14:creationId xmlns:p14="http://schemas.microsoft.com/office/powerpoint/2010/main" val="821108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17</a:t>
            </a:fld>
            <a:endParaRPr lang="zh-CN" altLang="en-US"/>
          </a:p>
        </p:txBody>
      </p:sp>
    </p:spTree>
    <p:extLst>
      <p:ext uri="{BB962C8B-B14F-4D97-AF65-F5344CB8AC3E}">
        <p14:creationId xmlns:p14="http://schemas.microsoft.com/office/powerpoint/2010/main" val="1553981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18</a:t>
            </a:fld>
            <a:endParaRPr lang="zh-CN" altLang="en-US"/>
          </a:p>
        </p:txBody>
      </p:sp>
    </p:spTree>
    <p:extLst>
      <p:ext uri="{BB962C8B-B14F-4D97-AF65-F5344CB8AC3E}">
        <p14:creationId xmlns:p14="http://schemas.microsoft.com/office/powerpoint/2010/main" val="4286393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19</a:t>
            </a:fld>
            <a:endParaRPr lang="zh-CN" altLang="en-US"/>
          </a:p>
        </p:txBody>
      </p:sp>
    </p:spTree>
    <p:extLst>
      <p:ext uri="{BB962C8B-B14F-4D97-AF65-F5344CB8AC3E}">
        <p14:creationId xmlns:p14="http://schemas.microsoft.com/office/powerpoint/2010/main" val="628378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2</a:t>
            </a:fld>
            <a:endParaRPr lang="zh-CN" altLang="zh-CN" dirty="0">
              <a:solidFill>
                <a:srgbClr val="000000"/>
              </a:solidFill>
            </a:endParaRPr>
          </a:p>
        </p:txBody>
      </p:sp>
    </p:spTree>
    <p:extLst>
      <p:ext uri="{BB962C8B-B14F-4D97-AF65-F5344CB8AC3E}">
        <p14:creationId xmlns:p14="http://schemas.microsoft.com/office/powerpoint/2010/main" val="3623902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33333"/>
              </a:solidFill>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20</a:t>
            </a:fld>
            <a:endParaRPr lang="zh-CN" altLang="en-US"/>
          </a:p>
        </p:txBody>
      </p:sp>
    </p:spTree>
    <p:extLst>
      <p:ext uri="{BB962C8B-B14F-4D97-AF65-F5344CB8AC3E}">
        <p14:creationId xmlns:p14="http://schemas.microsoft.com/office/powerpoint/2010/main" val="369193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21</a:t>
            </a:fld>
            <a:endParaRPr lang="zh-CN" altLang="en-US"/>
          </a:p>
        </p:txBody>
      </p:sp>
    </p:spTree>
    <p:extLst>
      <p:ext uri="{BB962C8B-B14F-4D97-AF65-F5344CB8AC3E}">
        <p14:creationId xmlns:p14="http://schemas.microsoft.com/office/powerpoint/2010/main" val="4041283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22</a:t>
            </a:fld>
            <a:endParaRPr lang="zh-CN" altLang="en-US"/>
          </a:p>
        </p:txBody>
      </p:sp>
    </p:spTree>
    <p:extLst>
      <p:ext uri="{BB962C8B-B14F-4D97-AF65-F5344CB8AC3E}">
        <p14:creationId xmlns:p14="http://schemas.microsoft.com/office/powerpoint/2010/main" val="1249563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23</a:t>
            </a:fld>
            <a:endParaRPr lang="zh-CN" altLang="en-US"/>
          </a:p>
        </p:txBody>
      </p:sp>
    </p:spTree>
    <p:extLst>
      <p:ext uri="{BB962C8B-B14F-4D97-AF65-F5344CB8AC3E}">
        <p14:creationId xmlns:p14="http://schemas.microsoft.com/office/powerpoint/2010/main" val="1118598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24</a:t>
            </a:fld>
            <a:endParaRPr lang="zh-CN" altLang="en-US"/>
          </a:p>
        </p:txBody>
      </p:sp>
    </p:spTree>
    <p:extLst>
      <p:ext uri="{BB962C8B-B14F-4D97-AF65-F5344CB8AC3E}">
        <p14:creationId xmlns:p14="http://schemas.microsoft.com/office/powerpoint/2010/main" val="3099375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b="0" i="0" dirty="0">
              <a:solidFill>
                <a:srgbClr val="191B1F"/>
              </a:solidFill>
              <a:effectLst/>
              <a:latin typeface="-apple-system"/>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3</a:t>
            </a:fld>
            <a:endParaRPr lang="zh-CN" altLang="en-US"/>
          </a:p>
        </p:txBody>
      </p:sp>
    </p:spTree>
    <p:extLst>
      <p:ext uri="{BB962C8B-B14F-4D97-AF65-F5344CB8AC3E}">
        <p14:creationId xmlns:p14="http://schemas.microsoft.com/office/powerpoint/2010/main" val="3091476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a:t>
            </a:fld>
            <a:endParaRPr lang="zh-CN" altLang="en-US"/>
          </a:p>
        </p:txBody>
      </p:sp>
    </p:spTree>
    <p:extLst>
      <p:ext uri="{BB962C8B-B14F-4D97-AF65-F5344CB8AC3E}">
        <p14:creationId xmlns:p14="http://schemas.microsoft.com/office/powerpoint/2010/main" val="2679924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en" altLang="zh-CN" b="0" i="0" dirty="0">
              <a:solidFill>
                <a:srgbClr val="262525"/>
              </a:solidFill>
              <a:effectLst/>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5</a:t>
            </a:fld>
            <a:endParaRPr lang="zh-CN" altLang="en-US"/>
          </a:p>
        </p:txBody>
      </p:sp>
    </p:spTree>
    <p:extLst>
      <p:ext uri="{BB962C8B-B14F-4D97-AF65-F5344CB8AC3E}">
        <p14:creationId xmlns:p14="http://schemas.microsoft.com/office/powerpoint/2010/main" val="678892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a:t>
            </a:fld>
            <a:endParaRPr lang="zh-CN" altLang="en-US"/>
          </a:p>
        </p:txBody>
      </p:sp>
    </p:spTree>
    <p:extLst>
      <p:ext uri="{BB962C8B-B14F-4D97-AF65-F5344CB8AC3E}">
        <p14:creationId xmlns:p14="http://schemas.microsoft.com/office/powerpoint/2010/main" val="2609628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7</a:t>
            </a:fld>
            <a:endParaRPr lang="zh-CN" altLang="en-US"/>
          </a:p>
        </p:txBody>
      </p:sp>
    </p:spTree>
    <p:extLst>
      <p:ext uri="{BB962C8B-B14F-4D97-AF65-F5344CB8AC3E}">
        <p14:creationId xmlns:p14="http://schemas.microsoft.com/office/powerpoint/2010/main" val="172351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fontAlgn="base"/>
            <a:endParaRPr lang="zh-CN" altLang="en-US" sz="900"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8</a:t>
            </a:fld>
            <a:endParaRPr lang="zh-CN" altLang="en-US"/>
          </a:p>
        </p:txBody>
      </p:sp>
    </p:spTree>
    <p:extLst>
      <p:ext uri="{BB962C8B-B14F-4D97-AF65-F5344CB8AC3E}">
        <p14:creationId xmlns:p14="http://schemas.microsoft.com/office/powerpoint/2010/main" val="61429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9</a:t>
            </a:fld>
            <a:endParaRPr lang="zh-CN" altLang="en-US"/>
          </a:p>
        </p:txBody>
      </p:sp>
    </p:spTree>
    <p:extLst>
      <p:ext uri="{BB962C8B-B14F-4D97-AF65-F5344CB8AC3E}">
        <p14:creationId xmlns:p14="http://schemas.microsoft.com/office/powerpoint/2010/main" val="371872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2.xml"/><Relationship Id="rId5" Type="http://schemas.openxmlformats.org/officeDocument/2006/relationships/tags" Target="../tags/tag6.xml"/><Relationship Id="rId4" Type="http://schemas.openxmlformats.org/officeDocument/2006/relationships/tags" Target="../tags/tag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631" name="标题 1"/>
          <p:cNvSpPr>
            <a:spLocks noGrp="1"/>
          </p:cNvSpPr>
          <p:nvPr>
            <p:ph type="ctrTitle"/>
          </p:nvPr>
        </p:nvSpPr>
        <p:spPr>
          <a:xfrm>
            <a:off x="685804" y="1597819"/>
            <a:ext cx="7772400" cy="1102519"/>
          </a:xfrm>
        </p:spPr>
        <p:txBody>
          <a:bodyPr/>
          <a:lstStyle/>
          <a:p>
            <a:r>
              <a:rPr lang="zh-CN" altLang="en-US"/>
              <a:t>单击此处编辑母版标题样式</a:t>
            </a:r>
          </a:p>
        </p:txBody>
      </p:sp>
      <p:sp>
        <p:nvSpPr>
          <p:cNvPr id="1048632" name="副标题 2"/>
          <p:cNvSpPr>
            <a:spLocks noGrp="1"/>
          </p:cNvSpPr>
          <p:nvPr>
            <p:ph type="subTitle" idx="1"/>
          </p:nvPr>
        </p:nvSpPr>
        <p:spPr>
          <a:xfrm>
            <a:off x="1371604"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1048633" name="日期占位符 3"/>
          <p:cNvSpPr>
            <a:spLocks noGrp="1"/>
          </p:cNvSpPr>
          <p:nvPr>
            <p:ph type="dt" sz="half" idx="10"/>
          </p:nvPr>
        </p:nvSpPr>
        <p:spPr/>
        <p:txBody>
          <a:bodyPr/>
          <a:lstStyle/>
          <a:p>
            <a:fld id="{C8772EF7-4B8F-D949-9E85-32B8EDF30677}" type="datetime1">
              <a:rPr lang="zh-CN" altLang="en-US" smtClean="0"/>
              <a:t>2024/12/9</a:t>
            </a:fld>
            <a:endParaRPr lang="zh-CN" altLang="en-US"/>
          </a:p>
        </p:txBody>
      </p:sp>
      <p:sp>
        <p:nvSpPr>
          <p:cNvPr id="1048634" name="页脚占位符 4"/>
          <p:cNvSpPr>
            <a:spLocks noGrp="1"/>
          </p:cNvSpPr>
          <p:nvPr>
            <p:ph type="ftr" sz="quarter" idx="11"/>
          </p:nvPr>
        </p:nvSpPr>
        <p:spPr/>
        <p:txBody>
          <a:bodyPr/>
          <a:lstStyle/>
          <a:p>
            <a:endParaRPr lang="zh-CN" altLang="en-US"/>
          </a:p>
        </p:txBody>
      </p:sp>
      <p:sp>
        <p:nvSpPr>
          <p:cNvPr id="1048635" name="灯片编号占位符 5"/>
          <p:cNvSpPr>
            <a:spLocks noGrp="1"/>
          </p:cNvSpPr>
          <p:nvPr>
            <p:ph type="sldNum" sz="quarter" idx="12"/>
          </p:nvPr>
        </p:nvSpPr>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fld id="{09FCBBE2-63E4-4E90-8897-D61F1A357E4C}" type="slidenum">
              <a:rPr lang="zh-CN" altLang="en-US" smtClean="0"/>
              <a:pPr/>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25" name="标题 1"/>
          <p:cNvSpPr>
            <a:spLocks noGrp="1"/>
          </p:cNvSpPr>
          <p:nvPr>
            <p:ph type="title"/>
          </p:nvPr>
        </p:nvSpPr>
        <p:spPr/>
        <p:txBody>
          <a:bodyPr/>
          <a:lstStyle/>
          <a:p>
            <a:r>
              <a:rPr lang="zh-CN" altLang="en-US"/>
              <a:t>单击此处编辑母版标题样式</a:t>
            </a:r>
          </a:p>
        </p:txBody>
      </p:sp>
      <p:sp>
        <p:nvSpPr>
          <p:cNvPr id="1048726"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27" name="日期占位符 3"/>
          <p:cNvSpPr>
            <a:spLocks noGrp="1"/>
          </p:cNvSpPr>
          <p:nvPr>
            <p:ph type="dt" sz="half" idx="10"/>
          </p:nvPr>
        </p:nvSpPr>
        <p:spPr/>
        <p:txBody>
          <a:bodyPr/>
          <a:lstStyle/>
          <a:p>
            <a:fld id="{20BD7DA0-C247-CF44-A6D3-C3AD2340489F}" type="datetime1">
              <a:rPr lang="zh-CN" altLang="en-US" smtClean="0"/>
              <a:t>2024/12/9</a:t>
            </a:fld>
            <a:endParaRPr lang="zh-CN" altLang="en-US"/>
          </a:p>
        </p:txBody>
      </p:sp>
      <p:sp>
        <p:nvSpPr>
          <p:cNvPr id="1048728" name="页脚占位符 4"/>
          <p:cNvSpPr>
            <a:spLocks noGrp="1"/>
          </p:cNvSpPr>
          <p:nvPr>
            <p:ph type="ftr" sz="quarter" idx="11"/>
          </p:nvPr>
        </p:nvSpPr>
        <p:spPr/>
        <p:txBody>
          <a:bodyPr/>
          <a:lstStyle/>
          <a:p>
            <a:endParaRPr lang="zh-CN" altLang="en-US"/>
          </a:p>
        </p:txBody>
      </p:sp>
      <p:sp>
        <p:nvSpPr>
          <p:cNvPr id="1048729"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8709"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1048710" name="竖排文字占位符 2"/>
          <p:cNvSpPr>
            <a:spLocks noGrp="1"/>
          </p:cNvSpPr>
          <p:nvPr>
            <p:ph type="body" orient="vert" idx="1"/>
          </p:nvPr>
        </p:nvSpPr>
        <p:spPr>
          <a:xfrm>
            <a:off x="457204"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11" name="日期占位符 3"/>
          <p:cNvSpPr>
            <a:spLocks noGrp="1"/>
          </p:cNvSpPr>
          <p:nvPr>
            <p:ph type="dt" sz="half" idx="10"/>
          </p:nvPr>
        </p:nvSpPr>
        <p:spPr/>
        <p:txBody>
          <a:bodyPr/>
          <a:lstStyle/>
          <a:p>
            <a:fld id="{EBF804CB-4BEC-B94D-98FC-70D720F9BAFD}" type="datetime1">
              <a:rPr lang="zh-CN" altLang="en-US" smtClean="0"/>
              <a:t>2024/12/9</a:t>
            </a:fld>
            <a:endParaRPr lang="zh-CN" altLang="en-US"/>
          </a:p>
        </p:txBody>
      </p:sp>
      <p:sp>
        <p:nvSpPr>
          <p:cNvPr id="1048712" name="页脚占位符 4"/>
          <p:cNvSpPr>
            <a:spLocks noGrp="1"/>
          </p:cNvSpPr>
          <p:nvPr>
            <p:ph type="ftr" sz="quarter" idx="11"/>
          </p:nvPr>
        </p:nvSpPr>
        <p:spPr/>
        <p:txBody>
          <a:bodyPr/>
          <a:lstStyle/>
          <a:p>
            <a:endParaRPr lang="zh-CN" altLang="en-US"/>
          </a:p>
        </p:txBody>
      </p:sp>
      <p:sp>
        <p:nvSpPr>
          <p:cNvPr id="1048713"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58" name="标题 1"/>
          <p:cNvSpPr>
            <a:spLocks noGrp="1"/>
          </p:cNvSpPr>
          <p:nvPr>
            <p:ph type="title"/>
          </p:nvPr>
        </p:nvSpPr>
        <p:spPr/>
        <p:txBody>
          <a:bodyPr/>
          <a:lstStyle/>
          <a:p>
            <a:r>
              <a:rPr lang="zh-CN" altLang="en-US"/>
              <a:t>单击此处编辑母版标题样式</a:t>
            </a:r>
          </a:p>
        </p:txBody>
      </p:sp>
      <p:sp>
        <p:nvSpPr>
          <p:cNvPr id="1048759"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60" name="日期占位符 3"/>
          <p:cNvSpPr>
            <a:spLocks noGrp="1"/>
          </p:cNvSpPr>
          <p:nvPr>
            <p:ph type="dt" sz="half" idx="10"/>
          </p:nvPr>
        </p:nvSpPr>
        <p:spPr/>
        <p:txBody>
          <a:bodyPr/>
          <a:lstStyle/>
          <a:p>
            <a:fld id="{E95C6458-6531-C542-B4F8-05C98E657C67}" type="datetime1">
              <a:rPr lang="zh-CN" altLang="en-US" smtClean="0">
                <a:solidFill>
                  <a:prstClr val="black">
                    <a:tint val="75000"/>
                  </a:prstClr>
                </a:solidFill>
              </a:rPr>
              <a:t>2024/12/9</a:t>
            </a:fld>
            <a:endParaRPr lang="zh-CN" altLang="en-US">
              <a:solidFill>
                <a:prstClr val="black">
                  <a:tint val="75000"/>
                </a:prstClr>
              </a:solidFill>
            </a:endParaRPr>
          </a:p>
        </p:txBody>
      </p:sp>
      <p:sp>
        <p:nvSpPr>
          <p:cNvPr id="1048761"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048762" name="灯片编号占位符 5"/>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
        <p:nvSpPr>
          <p:cNvPr id="1048763" name="任意多边形: 形状 9"/>
          <p:cNvSpPr/>
          <p:nvPr userDrawn="1"/>
        </p:nvSpPr>
        <p:spPr>
          <a:xfrm>
            <a:off x="-1561715" y="5080642"/>
            <a:ext cx="9144000" cy="62865"/>
          </a:xfrm>
          <a:custGeom>
            <a:avLst/>
            <a:gdLst>
              <a:gd name="connsiteX0" fmla="*/ 0 w 12192000"/>
              <a:gd name="connsiteY0" fmla="*/ 0 h 133007"/>
              <a:gd name="connsiteX1" fmla="*/ 12058465 w 12192000"/>
              <a:gd name="connsiteY1" fmla="*/ 0 h 133007"/>
              <a:gd name="connsiteX2" fmla="*/ 12087604 w 12192000"/>
              <a:gd name="connsiteY2" fmla="*/ 67096 h 133007"/>
              <a:gd name="connsiteX3" fmla="*/ 12183872 w 12192000"/>
              <a:gd name="connsiteY3" fmla="*/ 129001 h 133007"/>
              <a:gd name="connsiteX4" fmla="*/ 12192000 w 12192000"/>
              <a:gd name="connsiteY4" fmla="*/ 127729 h 133007"/>
              <a:gd name="connsiteX5" fmla="*/ 12192000 w 12192000"/>
              <a:gd name="connsiteY5" fmla="*/ 133007 h 133007"/>
              <a:gd name="connsiteX6" fmla="*/ 0 w 12192000"/>
              <a:gd name="connsiteY6" fmla="*/ 133007 h 133007"/>
              <a:gd name="connsiteX0-1" fmla="*/ 0 w 12192000"/>
              <a:gd name="connsiteY0-2" fmla="*/ 0 h 133007"/>
              <a:gd name="connsiteX1-3" fmla="*/ 12058465 w 12192000"/>
              <a:gd name="connsiteY1-4" fmla="*/ 0 h 133007"/>
              <a:gd name="connsiteX2-5" fmla="*/ 12087604 w 12192000"/>
              <a:gd name="connsiteY2-6" fmla="*/ 67096 h 133007"/>
              <a:gd name="connsiteX3-7" fmla="*/ 12183872 w 12192000"/>
              <a:gd name="connsiteY3-8" fmla="*/ 129001 h 133007"/>
              <a:gd name="connsiteX4-9" fmla="*/ 12192000 w 12192000"/>
              <a:gd name="connsiteY4-10" fmla="*/ 127729 h 133007"/>
              <a:gd name="connsiteX5-11" fmla="*/ 11775440 w 12192000"/>
              <a:gd name="connsiteY5-12" fmla="*/ 126005 h 133007"/>
              <a:gd name="connsiteX6-13" fmla="*/ 0 w 12192000"/>
              <a:gd name="connsiteY6-14" fmla="*/ 133007 h 133007"/>
              <a:gd name="connsiteX7" fmla="*/ 0 w 12192000"/>
              <a:gd name="connsiteY7" fmla="*/ 0 h 1330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2192000" h="133007">
                <a:moveTo>
                  <a:pt x="0" y="0"/>
                </a:moveTo>
                <a:lnTo>
                  <a:pt x="12058465" y="0"/>
                </a:lnTo>
                <a:lnTo>
                  <a:pt x="12087604" y="67096"/>
                </a:lnTo>
                <a:cubicBezTo>
                  <a:pt x="12112241" y="105344"/>
                  <a:pt x="12146277" y="129001"/>
                  <a:pt x="12183872" y="129001"/>
                </a:cubicBezTo>
                <a:lnTo>
                  <a:pt x="12192000" y="127729"/>
                </a:lnTo>
                <a:lnTo>
                  <a:pt x="11775440" y="126005"/>
                </a:lnTo>
                <a:lnTo>
                  <a:pt x="0" y="133007"/>
                </a:lnTo>
                <a:lnTo>
                  <a:pt x="0" y="0"/>
                </a:lnTo>
                <a:close/>
              </a:path>
            </a:pathLst>
          </a:custGeom>
          <a:solidFill>
            <a:srgbClr val="6306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6" tIns="45712" rIns="91426" bIns="45712" rtlCol="0" anchor="ctr">
            <a:noAutofit/>
          </a:bodyPr>
          <a:lstStyle/>
          <a:p>
            <a:pPr algn="ctr" defTabSz="914400"/>
            <a:endParaRPr lang="zh-CN" altLang="en-US" sz="1700" dirty="0">
              <a:solidFill>
                <a:prstClr val="white"/>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764" name="标题 1"/>
          <p:cNvSpPr>
            <a:spLocks noGrp="1"/>
          </p:cNvSpPr>
          <p:nvPr>
            <p:ph type="ctrTitle"/>
          </p:nvPr>
        </p:nvSpPr>
        <p:spPr>
          <a:xfrm>
            <a:off x="685804" y="1597820"/>
            <a:ext cx="7772400" cy="1102519"/>
          </a:xfrm>
        </p:spPr>
        <p:txBody>
          <a:bodyPr/>
          <a:lstStyle/>
          <a:p>
            <a:r>
              <a:rPr lang="zh-CN" altLang="en-US"/>
              <a:t>单击此处编辑母版标题样式</a:t>
            </a:r>
          </a:p>
        </p:txBody>
      </p:sp>
      <p:sp>
        <p:nvSpPr>
          <p:cNvPr id="1048765" name="副标题 2"/>
          <p:cNvSpPr>
            <a:spLocks noGrp="1"/>
          </p:cNvSpPr>
          <p:nvPr>
            <p:ph type="subTitle" idx="1"/>
          </p:nvPr>
        </p:nvSpPr>
        <p:spPr>
          <a:xfrm>
            <a:off x="1371604"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1048766" name="日期占位符 3"/>
          <p:cNvSpPr>
            <a:spLocks noGrp="1"/>
          </p:cNvSpPr>
          <p:nvPr>
            <p:ph type="dt" sz="half" idx="10"/>
          </p:nvPr>
        </p:nvSpPr>
        <p:spPr/>
        <p:txBody>
          <a:bodyPr/>
          <a:lstStyle/>
          <a:p>
            <a:fld id="{09ADA66B-676E-CD4E-B081-91080642D49F}" type="datetime1">
              <a:rPr lang="zh-CN" altLang="en-US" smtClean="0">
                <a:solidFill>
                  <a:prstClr val="black">
                    <a:tint val="75000"/>
                  </a:prstClr>
                </a:solidFill>
              </a:rPr>
              <a:t>2024/12/9</a:t>
            </a:fld>
            <a:endParaRPr lang="zh-CN" altLang="en-US">
              <a:solidFill>
                <a:prstClr val="black">
                  <a:tint val="75000"/>
                </a:prstClr>
              </a:solidFill>
            </a:endParaRPr>
          </a:p>
        </p:txBody>
      </p:sp>
      <p:sp>
        <p:nvSpPr>
          <p:cNvPr id="1048767"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048768" name="灯片编号占位符 5"/>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
        <p:nvSpPr>
          <p:cNvPr id="1048769" name="任意多边形: 形状 9"/>
          <p:cNvSpPr/>
          <p:nvPr userDrawn="1"/>
        </p:nvSpPr>
        <p:spPr>
          <a:xfrm>
            <a:off x="-1561715" y="5080642"/>
            <a:ext cx="9144000" cy="62865"/>
          </a:xfrm>
          <a:custGeom>
            <a:avLst/>
            <a:gdLst>
              <a:gd name="connsiteX0" fmla="*/ 0 w 12192000"/>
              <a:gd name="connsiteY0" fmla="*/ 0 h 133007"/>
              <a:gd name="connsiteX1" fmla="*/ 12058465 w 12192000"/>
              <a:gd name="connsiteY1" fmla="*/ 0 h 133007"/>
              <a:gd name="connsiteX2" fmla="*/ 12087604 w 12192000"/>
              <a:gd name="connsiteY2" fmla="*/ 67096 h 133007"/>
              <a:gd name="connsiteX3" fmla="*/ 12183872 w 12192000"/>
              <a:gd name="connsiteY3" fmla="*/ 129001 h 133007"/>
              <a:gd name="connsiteX4" fmla="*/ 12192000 w 12192000"/>
              <a:gd name="connsiteY4" fmla="*/ 127729 h 133007"/>
              <a:gd name="connsiteX5" fmla="*/ 12192000 w 12192000"/>
              <a:gd name="connsiteY5" fmla="*/ 133007 h 133007"/>
              <a:gd name="connsiteX6" fmla="*/ 0 w 12192000"/>
              <a:gd name="connsiteY6" fmla="*/ 133007 h 133007"/>
              <a:gd name="connsiteX0-1" fmla="*/ 0 w 12192000"/>
              <a:gd name="connsiteY0-2" fmla="*/ 0 h 133007"/>
              <a:gd name="connsiteX1-3" fmla="*/ 12058465 w 12192000"/>
              <a:gd name="connsiteY1-4" fmla="*/ 0 h 133007"/>
              <a:gd name="connsiteX2-5" fmla="*/ 12087604 w 12192000"/>
              <a:gd name="connsiteY2-6" fmla="*/ 67096 h 133007"/>
              <a:gd name="connsiteX3-7" fmla="*/ 12183872 w 12192000"/>
              <a:gd name="connsiteY3-8" fmla="*/ 129001 h 133007"/>
              <a:gd name="connsiteX4-9" fmla="*/ 12192000 w 12192000"/>
              <a:gd name="connsiteY4-10" fmla="*/ 127729 h 133007"/>
              <a:gd name="connsiteX5-11" fmla="*/ 11775440 w 12192000"/>
              <a:gd name="connsiteY5-12" fmla="*/ 126005 h 133007"/>
              <a:gd name="connsiteX6-13" fmla="*/ 0 w 12192000"/>
              <a:gd name="connsiteY6-14" fmla="*/ 133007 h 133007"/>
              <a:gd name="connsiteX7" fmla="*/ 0 w 12192000"/>
              <a:gd name="connsiteY7" fmla="*/ 0 h 1330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2192000" h="133007">
                <a:moveTo>
                  <a:pt x="0" y="0"/>
                </a:moveTo>
                <a:lnTo>
                  <a:pt x="12058465" y="0"/>
                </a:lnTo>
                <a:lnTo>
                  <a:pt x="12087604" y="67096"/>
                </a:lnTo>
                <a:cubicBezTo>
                  <a:pt x="12112241" y="105344"/>
                  <a:pt x="12146277" y="129001"/>
                  <a:pt x="12183872" y="129001"/>
                </a:cubicBezTo>
                <a:lnTo>
                  <a:pt x="12192000" y="127729"/>
                </a:lnTo>
                <a:lnTo>
                  <a:pt x="11775440" y="126005"/>
                </a:lnTo>
                <a:lnTo>
                  <a:pt x="0" y="133007"/>
                </a:lnTo>
                <a:lnTo>
                  <a:pt x="0" y="0"/>
                </a:lnTo>
                <a:close/>
              </a:path>
            </a:pathLst>
          </a:custGeom>
          <a:solidFill>
            <a:srgbClr val="6306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6" tIns="45712" rIns="91426" bIns="45712" rtlCol="0" anchor="ctr">
            <a:noAutofit/>
          </a:bodyPr>
          <a:lstStyle/>
          <a:p>
            <a:pPr algn="ctr" defTabSz="914400"/>
            <a:endParaRPr lang="zh-CN" altLang="en-US" sz="1700" dirty="0">
              <a:solidFill>
                <a:prstClr val="white"/>
              </a:solidFill>
            </a:endParaRPr>
          </a:p>
        </p:txBody>
      </p:sp>
      <p:pic>
        <p:nvPicPr>
          <p:cNvPr id="2097182" name="图片 8" descr="图片包含 剪贴画  已生成极高可信度的说明"/>
          <p:cNvPicPr>
            <a:picLocks noChangeAspect="1"/>
          </p:cNvPicPr>
          <p:nvPr userDrawn="1"/>
        </p:nvPicPr>
        <p:blipFill>
          <a:blip r:embed="rId2" cstate="print">
            <a:clrChange>
              <a:clrFrom>
                <a:srgbClr val="FFFFFF"/>
              </a:clrFrom>
              <a:clrTo>
                <a:srgbClr val="FFFFFF">
                  <a:alpha val="0"/>
                </a:srgbClr>
              </a:clrTo>
            </a:clrChange>
          </a:blip>
          <a:stretch>
            <a:fillRect/>
          </a:stretch>
        </p:blipFill>
        <p:spPr>
          <a:xfrm>
            <a:off x="7612380" y="4679162"/>
            <a:ext cx="1238492" cy="393855"/>
          </a:xfrm>
          <a:prstGeom prst="rect">
            <a:avLst/>
          </a:prstGeom>
        </p:spPr>
      </p:pic>
      <p:cxnSp>
        <p:nvCxnSpPr>
          <p:cNvPr id="3145735" name="直接连接符 10"/>
          <p:cNvCxnSpPr/>
          <p:nvPr/>
        </p:nvCxnSpPr>
        <p:spPr>
          <a:xfrm>
            <a:off x="1270033" y="-835836"/>
            <a:ext cx="7190906" cy="0"/>
          </a:xfrm>
          <a:prstGeom prst="line">
            <a:avLst/>
          </a:prstGeom>
          <a:ln w="28575">
            <a:solidFill>
              <a:srgbClr val="8000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770" name="标题 1"/>
          <p:cNvSpPr>
            <a:spLocks noGrp="1"/>
          </p:cNvSpPr>
          <p:nvPr>
            <p:ph type="title"/>
          </p:nvPr>
        </p:nvSpPr>
        <p:spPr/>
        <p:txBody>
          <a:bodyPr/>
          <a:lstStyle>
            <a:lvl1pPr>
              <a:defRPr>
                <a:latin typeface="Heiti SC Medium" pitchFamily="2" charset="-128"/>
                <a:ea typeface="Heiti SC Medium" pitchFamily="2" charset="-128"/>
              </a:defRPr>
            </a:lvl1pPr>
          </a:lstStyle>
          <a:p>
            <a:r>
              <a:rPr lang="zh-CN" altLang="en-US" dirty="0"/>
              <a:t>单击此处编辑母版标题样式</a:t>
            </a:r>
          </a:p>
        </p:txBody>
      </p:sp>
      <p:sp>
        <p:nvSpPr>
          <p:cNvPr id="1048771" name="内容占位符 2"/>
          <p:cNvSpPr>
            <a:spLocks noGrp="1"/>
          </p:cNvSpPr>
          <p:nvPr>
            <p:ph idx="1"/>
          </p:nvPr>
        </p:nvSpPr>
        <p:spPr/>
        <p:txBody>
          <a:bodyPr/>
          <a:lstStyle>
            <a:lvl1pPr>
              <a:defRPr>
                <a:latin typeface="Heiti SC Medium" pitchFamily="2" charset="-128"/>
                <a:ea typeface="Heiti SC Medium" pitchFamily="2" charset="-128"/>
              </a:defRPr>
            </a:lvl1pPr>
            <a:lvl2pPr>
              <a:defRPr>
                <a:latin typeface="Heiti SC Medium" pitchFamily="2" charset="-128"/>
                <a:ea typeface="Heiti SC Medium" pitchFamily="2" charset="-128"/>
              </a:defRPr>
            </a:lvl2pPr>
            <a:lvl3pPr>
              <a:defRPr>
                <a:latin typeface="Heiti SC Medium" pitchFamily="2" charset="-128"/>
                <a:ea typeface="Heiti SC Medium" pitchFamily="2" charset="-128"/>
              </a:defRPr>
            </a:lvl3pPr>
            <a:lvl4pPr>
              <a:defRPr>
                <a:latin typeface="Heiti SC Medium" pitchFamily="2" charset="-128"/>
                <a:ea typeface="Heiti SC Medium" pitchFamily="2" charset="-128"/>
              </a:defRPr>
            </a:lvl4pPr>
            <a:lvl5pPr>
              <a:defRPr>
                <a:latin typeface="Heiti SC Medium" pitchFamily="2" charset="-128"/>
                <a:ea typeface="Heiti SC Medium" pitchFamily="2" charset="-128"/>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72" name="日期占位符 3"/>
          <p:cNvSpPr>
            <a:spLocks noGrp="1"/>
          </p:cNvSpPr>
          <p:nvPr>
            <p:ph type="dt" sz="half" idx="10"/>
          </p:nvPr>
        </p:nvSpPr>
        <p:spPr/>
        <p:txBody>
          <a:bodyPr/>
          <a:lstStyle/>
          <a:p>
            <a:fld id="{9F07BCDC-368C-B043-A278-5DB4B1E7C84C}" type="datetime1">
              <a:rPr lang="zh-CN" altLang="en-US" smtClean="0">
                <a:solidFill>
                  <a:prstClr val="black">
                    <a:tint val="75000"/>
                  </a:prstClr>
                </a:solidFill>
              </a:rPr>
              <a:t>2024/12/9</a:t>
            </a:fld>
            <a:endParaRPr lang="zh-CN" altLang="en-US">
              <a:solidFill>
                <a:prstClr val="black">
                  <a:tint val="75000"/>
                </a:prstClr>
              </a:solidFill>
            </a:endParaRPr>
          </a:p>
        </p:txBody>
      </p:sp>
      <p:sp>
        <p:nvSpPr>
          <p:cNvPr id="1048773"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048774" name="灯片编号占位符 5"/>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
        <p:nvSpPr>
          <p:cNvPr id="1048775" name="任意多边形: 形状 9"/>
          <p:cNvSpPr/>
          <p:nvPr userDrawn="1"/>
        </p:nvSpPr>
        <p:spPr>
          <a:xfrm>
            <a:off x="-1561715" y="5080642"/>
            <a:ext cx="9144000" cy="62865"/>
          </a:xfrm>
          <a:custGeom>
            <a:avLst/>
            <a:gdLst>
              <a:gd name="connsiteX0" fmla="*/ 0 w 12192000"/>
              <a:gd name="connsiteY0" fmla="*/ 0 h 133007"/>
              <a:gd name="connsiteX1" fmla="*/ 12058465 w 12192000"/>
              <a:gd name="connsiteY1" fmla="*/ 0 h 133007"/>
              <a:gd name="connsiteX2" fmla="*/ 12087604 w 12192000"/>
              <a:gd name="connsiteY2" fmla="*/ 67096 h 133007"/>
              <a:gd name="connsiteX3" fmla="*/ 12183872 w 12192000"/>
              <a:gd name="connsiteY3" fmla="*/ 129001 h 133007"/>
              <a:gd name="connsiteX4" fmla="*/ 12192000 w 12192000"/>
              <a:gd name="connsiteY4" fmla="*/ 127729 h 133007"/>
              <a:gd name="connsiteX5" fmla="*/ 12192000 w 12192000"/>
              <a:gd name="connsiteY5" fmla="*/ 133007 h 133007"/>
              <a:gd name="connsiteX6" fmla="*/ 0 w 12192000"/>
              <a:gd name="connsiteY6" fmla="*/ 133007 h 133007"/>
              <a:gd name="connsiteX0-1" fmla="*/ 0 w 12192000"/>
              <a:gd name="connsiteY0-2" fmla="*/ 0 h 133007"/>
              <a:gd name="connsiteX1-3" fmla="*/ 12058465 w 12192000"/>
              <a:gd name="connsiteY1-4" fmla="*/ 0 h 133007"/>
              <a:gd name="connsiteX2-5" fmla="*/ 12087604 w 12192000"/>
              <a:gd name="connsiteY2-6" fmla="*/ 67096 h 133007"/>
              <a:gd name="connsiteX3-7" fmla="*/ 12183872 w 12192000"/>
              <a:gd name="connsiteY3-8" fmla="*/ 129001 h 133007"/>
              <a:gd name="connsiteX4-9" fmla="*/ 12192000 w 12192000"/>
              <a:gd name="connsiteY4-10" fmla="*/ 127729 h 133007"/>
              <a:gd name="connsiteX5-11" fmla="*/ 11775440 w 12192000"/>
              <a:gd name="connsiteY5-12" fmla="*/ 126005 h 133007"/>
              <a:gd name="connsiteX6-13" fmla="*/ 0 w 12192000"/>
              <a:gd name="connsiteY6-14" fmla="*/ 133007 h 133007"/>
              <a:gd name="connsiteX7" fmla="*/ 0 w 12192000"/>
              <a:gd name="connsiteY7" fmla="*/ 0 h 1330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2192000" h="133007">
                <a:moveTo>
                  <a:pt x="0" y="0"/>
                </a:moveTo>
                <a:lnTo>
                  <a:pt x="12058465" y="0"/>
                </a:lnTo>
                <a:lnTo>
                  <a:pt x="12087604" y="67096"/>
                </a:lnTo>
                <a:cubicBezTo>
                  <a:pt x="12112241" y="105344"/>
                  <a:pt x="12146277" y="129001"/>
                  <a:pt x="12183872" y="129001"/>
                </a:cubicBezTo>
                <a:lnTo>
                  <a:pt x="12192000" y="127729"/>
                </a:lnTo>
                <a:lnTo>
                  <a:pt x="11775440" y="126005"/>
                </a:lnTo>
                <a:lnTo>
                  <a:pt x="0" y="133007"/>
                </a:lnTo>
                <a:lnTo>
                  <a:pt x="0" y="0"/>
                </a:lnTo>
                <a:close/>
              </a:path>
            </a:pathLst>
          </a:custGeom>
          <a:solidFill>
            <a:srgbClr val="6306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6" tIns="45712" rIns="91426" bIns="45712" rtlCol="0" anchor="ctr">
            <a:noAutofit/>
          </a:bodyPr>
          <a:lstStyle/>
          <a:p>
            <a:pPr algn="ctr" defTabSz="914400"/>
            <a:endParaRPr lang="zh-CN" altLang="en-US" sz="1700" dirty="0">
              <a:solidFill>
                <a:prstClr val="white"/>
              </a:solidFill>
            </a:endParaRPr>
          </a:p>
        </p:txBody>
      </p:sp>
      <p:pic>
        <p:nvPicPr>
          <p:cNvPr id="2097184" name="图片 9" descr="图片包含 剪贴画  已生成极高可信度的说明"/>
          <p:cNvPicPr>
            <a:picLocks noChangeAspect="1"/>
          </p:cNvPicPr>
          <p:nvPr userDrawn="1"/>
        </p:nvPicPr>
        <p:blipFill>
          <a:blip r:embed="rId2" cstate="print">
            <a:clrChange>
              <a:clrFrom>
                <a:srgbClr val="FFFFFF"/>
              </a:clrFrom>
              <a:clrTo>
                <a:srgbClr val="FFFFFF">
                  <a:alpha val="0"/>
                </a:srgbClr>
              </a:clrTo>
            </a:clrChange>
          </a:blip>
          <a:stretch>
            <a:fillRect/>
          </a:stretch>
        </p:blipFill>
        <p:spPr>
          <a:xfrm>
            <a:off x="7612380" y="4679162"/>
            <a:ext cx="1238492" cy="39385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609" name="日期占位符 1"/>
          <p:cNvSpPr>
            <a:spLocks noGrp="1"/>
          </p:cNvSpPr>
          <p:nvPr>
            <p:ph type="dt" sz="half" idx="10"/>
          </p:nvPr>
        </p:nvSpPr>
        <p:spPr/>
        <p:txBody>
          <a:bodyPr/>
          <a:lstStyle/>
          <a:p>
            <a:fld id="{2E9ECB42-62F7-154E-8340-E5ABC877155F}" type="datetime1">
              <a:rPr lang="zh-CN" altLang="en-US" smtClean="0">
                <a:solidFill>
                  <a:prstClr val="black">
                    <a:tint val="75000"/>
                  </a:prstClr>
                </a:solidFill>
              </a:rPr>
              <a:t>2024/12/9</a:t>
            </a:fld>
            <a:endParaRPr lang="zh-CN" altLang="en-US">
              <a:solidFill>
                <a:prstClr val="black">
                  <a:tint val="75000"/>
                </a:prstClr>
              </a:solidFill>
            </a:endParaRPr>
          </a:p>
        </p:txBody>
      </p:sp>
      <p:sp>
        <p:nvSpPr>
          <p:cNvPr id="1048610"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1048611" name="灯片编号占位符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09FCBBE2-63E4-4E90-8897-D61F1A357E4C}" type="slidenum">
              <a:rPr lang="zh-CN" altLang="en-US" smtClean="0">
                <a:solidFill>
                  <a:prstClr val="black">
                    <a:tint val="75000"/>
                  </a:prstClr>
                </a:solidFill>
              </a:rPr>
              <a:pPr/>
              <a:t>‹#›</a:t>
            </a:fld>
            <a:endParaRPr lang="zh-CN" altLang="en-US" dirty="0">
              <a:solidFill>
                <a:prstClr val="black">
                  <a:tint val="75000"/>
                </a:prstClr>
              </a:solidFill>
            </a:endParaRPr>
          </a:p>
        </p:txBody>
      </p:sp>
      <p:grpSp>
        <p:nvGrpSpPr>
          <p:cNvPr id="53" name="组合 30"/>
          <p:cNvGrpSpPr>
            <a:grpSpLocks noGrp="1"/>
          </p:cNvGrpSpPr>
          <p:nvPr userDrawn="1"/>
        </p:nvGrpSpPr>
        <p:grpSpPr>
          <a:xfrm>
            <a:off x="323528" y="308459"/>
            <a:ext cx="8496944" cy="463083"/>
            <a:chOff x="5282161" y="1404744"/>
            <a:chExt cx="3543196" cy="233762"/>
          </a:xfrm>
        </p:grpSpPr>
        <p:cxnSp>
          <p:nvCxnSpPr>
            <p:cNvPr id="3145730" name="直接连接符 8"/>
            <p:cNvCxnSpPr/>
            <p:nvPr/>
          </p:nvCxnSpPr>
          <p:spPr>
            <a:xfrm>
              <a:off x="5282161" y="1638506"/>
              <a:ext cx="3536170" cy="0"/>
            </a:xfrm>
            <a:prstGeom prst="line">
              <a:avLst/>
            </a:prstGeom>
            <a:ln w="28575">
              <a:solidFill>
                <a:srgbClr val="800080"/>
              </a:solidFill>
            </a:ln>
          </p:spPr>
          <p:style>
            <a:lnRef idx="1">
              <a:schemeClr val="accent1"/>
            </a:lnRef>
            <a:fillRef idx="0">
              <a:schemeClr val="accent1"/>
            </a:fillRef>
            <a:effectRef idx="0">
              <a:schemeClr val="accent1"/>
            </a:effectRef>
            <a:fontRef idx="minor">
              <a:schemeClr val="tx1"/>
            </a:fontRef>
          </p:style>
        </p:cxnSp>
        <p:sp>
          <p:nvSpPr>
            <p:cNvPr id="1048613" name="TextBox 8"/>
            <p:cNvSpPr txBox="1"/>
            <p:nvPr/>
          </p:nvSpPr>
          <p:spPr>
            <a:xfrm>
              <a:off x="5522378" y="1404744"/>
              <a:ext cx="3302979" cy="233046"/>
            </a:xfrm>
            <a:prstGeom prst="rect">
              <a:avLst/>
            </a:prstGeom>
            <a:noFill/>
          </p:spPr>
          <p:txBody>
            <a:bodyPr wrap="square" rtlCol="0">
              <a:spAutoFit/>
            </a:bodyPr>
            <a:lstStyle/>
            <a:p>
              <a:pPr defTabSz="914400"/>
              <a:endParaRPr lang="zh-CN" altLang="en-US" sz="2400" b="1" dirty="0">
                <a:solidFill>
                  <a:srgbClr val="800080"/>
                </a:solidFill>
                <a:latin typeface="HEITI SC MEDIUM" pitchFamily="2" charset="-128"/>
                <a:ea typeface="HEITI SC MEDIUM" pitchFamily="2" charset="-128"/>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2024/12/9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00" y="1863000"/>
            <a:ext cx="7349400" cy="764100"/>
          </a:xfrm>
        </p:spPr>
        <p:txBody>
          <a:bodyPr vert="horz" lIns="90000" tIns="46800" rIns="90000" bIns="46800" rtlCol="0" anchor="t" anchorCtr="0">
            <a:normAutofit/>
          </a:bodyPr>
          <a:lstStyle>
            <a:lvl1pPr marL="0" marR="0" algn="ctr" defTabSz="685800" rtl="0" eaLnBrk="1" fontAlgn="auto" latinLnBrk="0" hangingPunct="1">
              <a:lnSpc>
                <a:spcPct val="100000"/>
              </a:lnSpc>
              <a:buNone/>
              <a:defRPr kumimoji="0" lang="zh-CN" altLang="en-US" sz="4500" b="1" i="0" u="none" strike="noStrike" kern="1200" cap="none" spc="225"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7" name="文本占位符 6"/>
          <p:cNvSpPr>
            <a:spLocks noGrp="1"/>
          </p:cNvSpPr>
          <p:nvPr>
            <p:ph type="body" sz="quarter" idx="13"/>
            <p:custDataLst>
              <p:tags r:id="rId5"/>
            </p:custDataLst>
          </p:nvPr>
        </p:nvSpPr>
        <p:spPr>
          <a:xfrm>
            <a:off x="899100" y="2670300"/>
            <a:ext cx="7349400" cy="353700"/>
          </a:xfrm>
        </p:spPr>
        <p:txBody>
          <a:bodyPr lIns="90000" tIns="46800" rIns="90000" bIns="46800">
            <a:normAutofit/>
          </a:bodyPr>
          <a:lstStyle>
            <a:lvl1pPr marL="0" indent="0" algn="ctr">
              <a:lnSpc>
                <a:spcPct val="110000"/>
              </a:lnSpc>
              <a:buNone/>
              <a:defRPr sz="1800" spc="150" baseline="0">
                <a:solidFill>
                  <a:schemeClr val="tx1">
                    <a:lumMod val="65000"/>
                    <a:lumOff val="35000"/>
                  </a:schemeClr>
                </a:solidFill>
              </a:defRPr>
            </a:lvl1pPr>
          </a:lstStyle>
          <a:p>
            <a:pPr lvl="0"/>
            <a:r>
              <a:rPr lang="zh-CN" altLang="en-US" dirty="0"/>
              <a:t>单击此处编辑母版文本样式</a:t>
            </a:r>
          </a:p>
        </p:txBody>
      </p:sp>
    </p:spTree>
    <p:extLst>
      <p:ext uri="{BB962C8B-B14F-4D97-AF65-F5344CB8AC3E}">
        <p14:creationId xmlns:p14="http://schemas.microsoft.com/office/powerpoint/2010/main" val="3831217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2097192" name="图片 17" descr="sy.jpg"/>
          <p:cNvPicPr>
            <a:picLocks noChangeAspect="1"/>
          </p:cNvPicPr>
          <p:nvPr userDrawn="1"/>
        </p:nvPicPr>
        <p:blipFill>
          <a:blip r:embed="rId2"/>
          <a:stretch>
            <a:fillRect/>
          </a:stretch>
        </p:blipFill>
        <p:spPr>
          <a:xfrm>
            <a:off x="0" y="1437085"/>
            <a:ext cx="9144000" cy="1890713"/>
          </a:xfrm>
          <a:prstGeom prst="rect">
            <a:avLst/>
          </a:prstGeom>
          <a:noFill/>
          <a:ln w="9525">
            <a:noFill/>
          </a:ln>
        </p:spPr>
      </p:pic>
      <p:sp>
        <p:nvSpPr>
          <p:cNvPr id="1048800" name="矩形 6"/>
          <p:cNvSpPr/>
          <p:nvPr/>
        </p:nvSpPr>
        <p:spPr>
          <a:xfrm>
            <a:off x="294085" y="222647"/>
            <a:ext cx="2520554" cy="9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pic>
        <p:nvPicPr>
          <p:cNvPr id="2097193" name="Picture 2" descr="D:\My Pictures\nju\南京大学视觉形象规范化标准(jpeg格式文件)\03校标，中、英文校名组合.jpg"/>
          <p:cNvPicPr>
            <a:picLocks noChangeAspect="1"/>
          </p:cNvPicPr>
          <p:nvPr userDrawn="1"/>
        </p:nvPicPr>
        <p:blipFill>
          <a:blip r:embed="rId3"/>
          <a:stretch>
            <a:fillRect/>
          </a:stretch>
        </p:blipFill>
        <p:spPr>
          <a:xfrm>
            <a:off x="501254" y="395288"/>
            <a:ext cx="2106215" cy="627460"/>
          </a:xfrm>
          <a:prstGeom prst="rect">
            <a:avLst/>
          </a:prstGeom>
          <a:noFill/>
          <a:ln w="9525">
            <a:noFill/>
          </a:ln>
        </p:spPr>
      </p:pic>
      <p:sp>
        <p:nvSpPr>
          <p:cNvPr id="1048801" name="矩形 7"/>
          <p:cNvSpPr>
            <a:spLocks noChangeArrowheads="1"/>
          </p:cNvSpPr>
          <p:nvPr/>
        </p:nvSpPr>
        <p:spPr bwMode="auto">
          <a:xfrm>
            <a:off x="5661422" y="357188"/>
            <a:ext cx="3482579" cy="507831"/>
          </a:xfrm>
          <a:prstGeom prst="rect">
            <a:avLst/>
          </a:prstGeom>
          <a:solidFill>
            <a:srgbClr val="630D5F"/>
          </a:solid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pPr>
            <a:r>
              <a:rPr kumimoji="0" lang="zh-CN" altLang="en-US" sz="2700" b="0" i="0" u="none" strike="noStrike" kern="1200" cap="none" spc="0" normalizeH="0" baseline="0" noProof="0">
                <a:ln>
                  <a:noFill/>
                </a:ln>
                <a:solidFill>
                  <a:prstClr val="white"/>
                </a:solidFill>
                <a:effectLst/>
                <a:uLnTx/>
                <a:uFillTx/>
                <a:latin typeface="华文新魏" panose="02010800040101010101" pitchFamily="2" charset="-122"/>
                <a:ea typeface="华文新魏" panose="02010800040101010101" pitchFamily="2" charset="-122"/>
                <a:cs typeface="+mn-cs"/>
              </a:rPr>
              <a:t>诚朴雄伟   励学敦行</a:t>
            </a:r>
          </a:p>
        </p:txBody>
      </p:sp>
      <p:sp>
        <p:nvSpPr>
          <p:cNvPr id="1048802" name="标题 1"/>
          <p:cNvSpPr>
            <a:spLocks noGrp="1"/>
          </p:cNvSpPr>
          <p:nvPr>
            <p:ph type="ctrTitle"/>
          </p:nvPr>
        </p:nvSpPr>
        <p:spPr>
          <a:xfrm>
            <a:off x="251520" y="1799332"/>
            <a:ext cx="5112568" cy="1107996"/>
          </a:xfrm>
        </p:spPr>
        <p:txBody>
          <a:bodyPr/>
          <a:lstStyle>
            <a:lvl1pPr algn="ctr">
              <a:defRPr sz="3300" b="1">
                <a:solidFill>
                  <a:srgbClr val="FF0000"/>
                </a:solidFill>
                <a:effectLst/>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048803" name="副标题 2"/>
          <p:cNvSpPr>
            <a:spLocks noGrp="1"/>
          </p:cNvSpPr>
          <p:nvPr>
            <p:ph type="subTitle" idx="1"/>
          </p:nvPr>
        </p:nvSpPr>
        <p:spPr>
          <a:xfrm>
            <a:off x="287526" y="3813889"/>
            <a:ext cx="8568952" cy="461665"/>
          </a:xfrm>
        </p:spPr>
        <p:txBody>
          <a:bodyPr/>
          <a:lstStyle>
            <a:lvl1pPr marL="0" indent="0" algn="ctr">
              <a:buNone/>
              <a:defRPr sz="2400" b="1">
                <a:solidFill>
                  <a:srgbClr val="7030A0"/>
                </a:solidFill>
                <a:effectLst/>
                <a:latin typeface="方正小标宋简体" panose="02000000000000000000" pitchFamily="2" charset="-122"/>
                <a:ea typeface="方正小标宋简体" panose="02000000000000000000" pitchFamily="2" charset="-122"/>
                <a:cs typeface="Arial" panose="020B0604020202020204"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zh-CN" altLang="en-US" noProof="1"/>
              <a:t>单击此处编辑母版副标题样式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097191" name="Picture 5"/>
          <p:cNvPicPr/>
          <p:nvPr/>
        </p:nvPicPr>
        <p:blipFill>
          <a:blip r:embed="rId2"/>
          <a:stretch>
            <a:fillRect/>
          </a:stretch>
        </p:blipFill>
        <p:spPr>
          <a:xfrm>
            <a:off x="457200" y="1847850"/>
            <a:ext cx="2228850" cy="2219325"/>
          </a:xfrm>
          <a:prstGeom prst="rect">
            <a:avLst/>
          </a:prstGeom>
          <a:noFill/>
          <a:ln w="9525">
            <a:noFill/>
          </a:ln>
        </p:spPr>
      </p:pic>
      <p:sp>
        <p:nvSpPr>
          <p:cNvPr id="1048790" name="矩形 6"/>
          <p:cNvSpPr/>
          <p:nvPr/>
        </p:nvSpPr>
        <p:spPr>
          <a:xfrm>
            <a:off x="2556272" y="859631"/>
            <a:ext cx="6119813" cy="5954"/>
          </a:xfrm>
          <a:prstGeom prst="rect">
            <a:avLst/>
          </a:prstGeom>
          <a:solidFill>
            <a:srgbClr val="630D5F"/>
          </a:solidFill>
          <a:ln w="38100">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sp>
        <p:nvSpPr>
          <p:cNvPr id="1048791" name="标题 1"/>
          <p:cNvSpPr>
            <a:spLocks noGrp="1"/>
          </p:cNvSpPr>
          <p:nvPr>
            <p:ph type="title"/>
          </p:nvPr>
        </p:nvSpPr>
        <p:spPr>
          <a:xfrm>
            <a:off x="0" y="403771"/>
            <a:ext cx="8686800" cy="461665"/>
          </a:xfrm>
        </p:spPr>
        <p:txBody>
          <a:bodyPr/>
          <a:lstStyle/>
          <a:p>
            <a:r>
              <a:rPr lang="zh-CN" altLang="en-US" noProof="1"/>
              <a:t>单击此处编辑母版标题样式</a:t>
            </a:r>
          </a:p>
        </p:txBody>
      </p:sp>
      <p:sp>
        <p:nvSpPr>
          <p:cNvPr id="1048792" name="内容占位符 4"/>
          <p:cNvSpPr>
            <a:spLocks noGrp="1"/>
          </p:cNvSpPr>
          <p:nvPr>
            <p:ph sz="quarter" idx="10"/>
          </p:nvPr>
        </p:nvSpPr>
        <p:spPr>
          <a:xfrm>
            <a:off x="3437874" y="1793454"/>
            <a:ext cx="5248926" cy="415498"/>
          </a:xfrm>
        </p:spPr>
        <p:txBody>
          <a:bodyPr/>
          <a:lstStyle>
            <a:lvl1pPr marL="540385" indent="-540385">
              <a:buFont typeface="+mj-ea"/>
              <a:buAutoNum type="ea1JpnChsDbPeriod"/>
              <a:defRPr>
                <a:solidFill>
                  <a:schemeClr val="accent6">
                    <a:lumMod val="75000"/>
                  </a:schemeClr>
                </a:solidFill>
              </a:defRPr>
            </a:lvl1pPr>
            <a:lvl2pPr marL="771525" indent="-428625">
              <a:buFont typeface="+mj-ea"/>
              <a:buAutoNum type="ea1JpnChsDbPeriod"/>
              <a:defRPr>
                <a:solidFill>
                  <a:schemeClr val="tx1"/>
                </a:solidFill>
              </a:defRPr>
            </a:lvl2pPr>
          </a:lstStyle>
          <a:p>
            <a:pPr lvl="0"/>
            <a:r>
              <a:rPr lang="zh-CN" altLang="en-US" noProof="1"/>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714" name="标题 1"/>
          <p:cNvSpPr>
            <a:spLocks noGrp="1"/>
          </p:cNvSpPr>
          <p:nvPr>
            <p:ph type="title"/>
          </p:nvPr>
        </p:nvSpPr>
        <p:spPr/>
        <p:txBody>
          <a:bodyPr/>
          <a:lstStyle/>
          <a:p>
            <a:r>
              <a:rPr lang="zh-CN" altLang="en-US"/>
              <a:t>单击此处编辑母版标题样式</a:t>
            </a:r>
          </a:p>
        </p:txBody>
      </p:sp>
      <p:sp>
        <p:nvSpPr>
          <p:cNvPr id="1048715"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16" name="日期占位符 3"/>
          <p:cNvSpPr>
            <a:spLocks noGrp="1"/>
          </p:cNvSpPr>
          <p:nvPr>
            <p:ph type="dt" sz="half" idx="10"/>
          </p:nvPr>
        </p:nvSpPr>
        <p:spPr/>
        <p:txBody>
          <a:bodyPr/>
          <a:lstStyle/>
          <a:p>
            <a:fld id="{44DC391D-732F-C149-B6A1-9A5FCB4F6FEF}" type="datetime1">
              <a:rPr lang="zh-CN" altLang="en-US" smtClean="0"/>
              <a:t>2024/12/9</a:t>
            </a:fld>
            <a:endParaRPr lang="zh-CN" altLang="en-US"/>
          </a:p>
        </p:txBody>
      </p:sp>
      <p:sp>
        <p:nvSpPr>
          <p:cNvPr id="1048717" name="页脚占位符 4"/>
          <p:cNvSpPr>
            <a:spLocks noGrp="1"/>
          </p:cNvSpPr>
          <p:nvPr>
            <p:ph type="ftr" sz="quarter" idx="11"/>
          </p:nvPr>
        </p:nvSpPr>
        <p:spPr/>
        <p:txBody>
          <a:bodyPr/>
          <a:lstStyle/>
          <a:p>
            <a:endParaRPr lang="zh-CN" altLang="en-US"/>
          </a:p>
        </p:txBody>
      </p:sp>
      <p:sp>
        <p:nvSpPr>
          <p:cNvPr id="1048718"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1048804"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805" name="标题 1"/>
          <p:cNvSpPr>
            <a:spLocks noGrp="1"/>
          </p:cNvSpPr>
          <p:nvPr>
            <p:ph type="title"/>
          </p:nvPr>
        </p:nvSpPr>
        <p:spPr>
          <a:xfrm>
            <a:off x="0" y="403771"/>
            <a:ext cx="8676456" cy="461665"/>
          </a:xfrm>
        </p:spPr>
        <p:txBody>
          <a:bodyPr/>
          <a:lstStyle>
            <a:lvl1pPr algn="r">
              <a:defRPr sz="2400">
                <a:ln>
                  <a:noFill/>
                </a:ln>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noProof="1"/>
              <a:t>单击此处编辑母版标题样式</a:t>
            </a:r>
          </a:p>
        </p:txBody>
      </p:sp>
      <p:sp>
        <p:nvSpPr>
          <p:cNvPr id="1048806" name="内容占位符 2"/>
          <p:cNvSpPr>
            <a:spLocks noGrp="1"/>
          </p:cNvSpPr>
          <p:nvPr>
            <p:ph idx="1"/>
          </p:nvPr>
        </p:nvSpPr>
        <p:spPr>
          <a:xfrm>
            <a:off x="457200" y="1200151"/>
            <a:ext cx="8229600" cy="1191095"/>
          </a:xfrm>
        </p:spPr>
        <p:txBody>
          <a:bodyPr/>
          <a:lstStyle>
            <a:lvl1pPr marL="257175" indent="-257175">
              <a:buFont typeface="Wingdings" panose="05000000000000000000" pitchFamily="2" charset="2"/>
              <a:buChar char="Ø"/>
              <a:defRPr sz="2100">
                <a:solidFill>
                  <a:srgbClr val="660066"/>
                </a:solidFill>
                <a:latin typeface="微软雅黑" panose="020B0503020204020204" pitchFamily="34" charset="-122"/>
                <a:ea typeface="微软雅黑" panose="020B0503020204020204" pitchFamily="34" charset="-122"/>
                <a:cs typeface="微软雅黑" panose="020B0503020204020204" pitchFamily="34" charset="-122"/>
              </a:defRPr>
            </a:lvl1pPr>
            <a:lvl2pPr marL="258445" indent="-258445">
              <a:buFont typeface="Arial" panose="020B0604020202020204" pitchFamily="34" charset="0"/>
              <a:buChar char="•"/>
              <a:defRPr sz="21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14705" indent="-342900">
              <a:buFont typeface="Wingdings" panose="05000000000000000000" pitchFamily="2" charset="2"/>
              <a:buChar char="ü"/>
              <a:defRPr lang="zh-CN" altLang="en-US" sz="2100" b="0" kern="12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4pPr>
            <a:lvl5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noProof="1"/>
              <a:t>单击此处编辑母版文本样式</a:t>
            </a:r>
          </a:p>
          <a:p>
            <a:pPr lvl="1"/>
            <a:r>
              <a:rPr lang="zh-CN" altLang="en-US" noProof="1"/>
              <a:t>第二级</a:t>
            </a:r>
            <a:endParaRPr lang="en-US" altLang="zh-CN" noProof="1"/>
          </a:p>
          <a:p>
            <a:pPr lvl="2"/>
            <a:r>
              <a:rPr lang="zh-CN" altLang="en-US" noProof="1"/>
              <a:t>第三级</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1048807"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808" name="标题 1"/>
          <p:cNvSpPr>
            <a:spLocks noGrp="1"/>
          </p:cNvSpPr>
          <p:nvPr>
            <p:ph type="title"/>
          </p:nvPr>
        </p:nvSpPr>
        <p:spPr>
          <a:xfrm>
            <a:off x="2555874" y="403771"/>
            <a:ext cx="6120582" cy="461665"/>
          </a:xfrm>
        </p:spPr>
        <p:txBody>
          <a:bodyPr/>
          <a:lstStyle>
            <a:lvl1pPr algn="r">
              <a:defRPr sz="2400">
                <a:ln>
                  <a:noFill/>
                </a:ln>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noProof="1"/>
              <a:t>单击此处编辑母版标题样式</a:t>
            </a:r>
          </a:p>
        </p:txBody>
      </p:sp>
      <p:sp>
        <p:nvSpPr>
          <p:cNvPr id="1048809" name="内容占位符 2"/>
          <p:cNvSpPr>
            <a:spLocks noGrp="1"/>
          </p:cNvSpPr>
          <p:nvPr>
            <p:ph idx="1"/>
          </p:nvPr>
        </p:nvSpPr>
        <p:spPr>
          <a:xfrm>
            <a:off x="457200" y="1200151"/>
            <a:ext cx="8229600" cy="1191095"/>
          </a:xfrm>
        </p:spPr>
        <p:txBody>
          <a:bodyPr/>
          <a:lstStyle>
            <a:lvl1pPr marL="257175" indent="-257175">
              <a:buFont typeface="Wingdings" panose="05000000000000000000" pitchFamily="2" charset="2"/>
              <a:buChar char="Ø"/>
              <a:defRPr sz="2100">
                <a:solidFill>
                  <a:srgbClr val="660066"/>
                </a:solidFill>
                <a:latin typeface="微软雅黑" panose="020B0503020204020204" pitchFamily="34" charset="-122"/>
                <a:ea typeface="微软雅黑" panose="020B0503020204020204" pitchFamily="34" charset="-122"/>
                <a:cs typeface="微软雅黑" panose="020B0503020204020204" pitchFamily="34" charset="-122"/>
              </a:defRPr>
            </a:lvl1pPr>
            <a:lvl2pPr marL="539750" indent="-258445">
              <a:buFont typeface="Arial" panose="020B0604020202020204" pitchFamily="34" charset="0"/>
              <a:buChar char="•"/>
              <a:defRPr sz="21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14705" indent="-342900">
              <a:buFont typeface="Wingdings" panose="05000000000000000000" pitchFamily="2" charset="2"/>
              <a:buChar char="ü"/>
              <a:defRPr lang="zh-CN" altLang="en-US" sz="2100" b="0" kern="12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4pPr>
            <a:lvl5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noProof="1"/>
              <a:t>单击此处编辑母版文本样式</a:t>
            </a:r>
          </a:p>
          <a:p>
            <a:pPr lvl="1"/>
            <a:r>
              <a:rPr lang="zh-CN" altLang="en-US" noProof="1"/>
              <a:t>第二级</a:t>
            </a:r>
            <a:endParaRPr lang="en-US" altLang="zh-CN" noProof="1"/>
          </a:p>
          <a:p>
            <a:pPr lvl="2"/>
            <a:r>
              <a:rPr lang="zh-CN" altLang="en-US" noProof="1"/>
              <a:t>第三级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1048810"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811" name="标题 1"/>
          <p:cNvSpPr>
            <a:spLocks noGrp="1"/>
          </p:cNvSpPr>
          <p:nvPr>
            <p:ph type="title"/>
          </p:nvPr>
        </p:nvSpPr>
        <p:spPr>
          <a:xfrm>
            <a:off x="2555874" y="403772"/>
            <a:ext cx="6120582" cy="461665"/>
          </a:xfrm>
        </p:spPr>
        <p:txBody>
          <a:bodyPr/>
          <a:lstStyle>
            <a:lvl1pPr algn="r">
              <a:defRPr sz="2400">
                <a:ln>
                  <a:noFill/>
                </a:ln>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noProof="1"/>
              <a:t>单击此处编辑母版标题样式</a:t>
            </a:r>
          </a:p>
        </p:txBody>
      </p:sp>
      <p:sp>
        <p:nvSpPr>
          <p:cNvPr id="1048812" name="内容占位符 2"/>
          <p:cNvSpPr>
            <a:spLocks noGrp="1"/>
          </p:cNvSpPr>
          <p:nvPr>
            <p:ph idx="1"/>
          </p:nvPr>
        </p:nvSpPr>
        <p:spPr>
          <a:xfrm>
            <a:off x="457200" y="1200151"/>
            <a:ext cx="8229600" cy="803297"/>
          </a:xfrm>
        </p:spPr>
        <p:txBody>
          <a:bodyPr/>
          <a:lstStyle>
            <a:lvl1pPr>
              <a:defRPr sz="2100">
                <a:solidFill>
                  <a:srgbClr val="FF0000"/>
                </a:solidFill>
                <a:latin typeface="微软雅黑" panose="020B0503020204020204" pitchFamily="34" charset="-122"/>
                <a:ea typeface="微软雅黑" panose="020B0503020204020204" pitchFamily="34" charset="-122"/>
                <a:cs typeface="微软雅黑" panose="020B0503020204020204" pitchFamily="34" charset="-122"/>
              </a:defRPr>
            </a:lvl1pPr>
            <a:lvl2pPr marL="601345" indent="-258445">
              <a:buFont typeface="Wingdings" panose="05000000000000000000" pitchFamily="2" charset="2"/>
              <a:buChar char="Ø"/>
              <a:defRPr sz="2100">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2pPr>
            <a:lvl3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3pPr>
            <a:lvl4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4pPr>
            <a:lvl5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noProof="1"/>
              <a:t>单击此处编辑母版文本样式</a:t>
            </a:r>
          </a:p>
          <a:p>
            <a:pPr lvl="1"/>
            <a:r>
              <a:rPr lang="zh-CN" altLang="en-US" noProof="1"/>
              <a:t>第二级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048778"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779" name="标题 1"/>
          <p:cNvSpPr>
            <a:spLocks noGrp="1"/>
          </p:cNvSpPr>
          <p:nvPr>
            <p:ph type="title"/>
          </p:nvPr>
        </p:nvSpPr>
        <p:spPr>
          <a:xfrm>
            <a:off x="2555776" y="403771"/>
            <a:ext cx="6131024" cy="461665"/>
          </a:xfrm>
        </p:spPr>
        <p:txBody>
          <a:bodyPr/>
          <a:lstStyle>
            <a:lvl1pPr>
              <a:defRPr sz="2400"/>
            </a:lvl1pPr>
          </a:lstStyle>
          <a:p>
            <a:r>
              <a:rPr lang="zh-CN" altLang="en-US" noProof="1"/>
              <a:t>单击此处编辑母版标题样式</a:t>
            </a:r>
          </a:p>
        </p:txBody>
      </p:sp>
      <p:sp>
        <p:nvSpPr>
          <p:cNvPr id="1048780" name="内容占位符 3"/>
          <p:cNvSpPr>
            <a:spLocks noGrp="1"/>
          </p:cNvSpPr>
          <p:nvPr>
            <p:ph sz="quarter" idx="10"/>
          </p:nvPr>
        </p:nvSpPr>
        <p:spPr>
          <a:xfrm>
            <a:off x="457200" y="1200151"/>
            <a:ext cx="4006788" cy="1191095"/>
          </a:xfrm>
        </p:spPr>
        <p:txBody>
          <a:bodyPr/>
          <a:lstStyle>
            <a:lvl1pPr>
              <a:defRPr sz="2100">
                <a:solidFill>
                  <a:srgbClr val="630D5F"/>
                </a:solidFill>
                <a:latin typeface="微软雅黑" panose="020B0503020204020204" pitchFamily="34" charset="-122"/>
                <a:ea typeface="微软雅黑" panose="020B0503020204020204" pitchFamily="34" charset="-122"/>
              </a:defRPr>
            </a:lvl1pPr>
            <a:lvl2pPr marL="270510" indent="-260985">
              <a:defRPr sz="2100">
                <a:latin typeface="微软雅黑" panose="020B0503020204020204" pitchFamily="34" charset="-122"/>
                <a:ea typeface="微软雅黑" panose="020B0503020204020204" pitchFamily="34" charset="-122"/>
              </a:defRPr>
            </a:lvl2pPr>
            <a:lvl3pPr marL="539750" indent="-269240">
              <a:defRPr sz="2100">
                <a:latin typeface="微软雅黑" panose="020B0503020204020204" pitchFamily="34" charset="-122"/>
                <a:ea typeface="微软雅黑" panose="020B0503020204020204" pitchFamily="34" charset="-122"/>
              </a:defRPr>
            </a:lvl3pPr>
          </a:lstStyle>
          <a:p>
            <a:pPr lvl="0"/>
            <a:r>
              <a:rPr lang="zh-CN" altLang="en-US" noProof="1"/>
              <a:t>单击此处编辑母版文本样式</a:t>
            </a:r>
          </a:p>
          <a:p>
            <a:pPr lvl="1"/>
            <a:r>
              <a:rPr lang="zh-CN" altLang="en-US" noProof="1"/>
              <a:t>二级</a:t>
            </a:r>
          </a:p>
          <a:p>
            <a:pPr lvl="2"/>
            <a:r>
              <a:rPr lang="zh-CN" altLang="en-US" noProof="1"/>
              <a:t>三级</a:t>
            </a:r>
          </a:p>
        </p:txBody>
      </p:sp>
      <p:sp>
        <p:nvSpPr>
          <p:cNvPr id="1048781" name="内容占位符 5"/>
          <p:cNvSpPr>
            <a:spLocks noGrp="1"/>
          </p:cNvSpPr>
          <p:nvPr>
            <p:ph sz="quarter" idx="11"/>
          </p:nvPr>
        </p:nvSpPr>
        <p:spPr>
          <a:xfrm>
            <a:off x="4572000" y="1200151"/>
            <a:ext cx="4114800" cy="1191095"/>
          </a:xfrm>
        </p:spPr>
        <p:txBody>
          <a:bodyPr/>
          <a:lstStyle>
            <a:lvl1pPr>
              <a:defRPr sz="2100">
                <a:solidFill>
                  <a:srgbClr val="630D5F"/>
                </a:solidFill>
                <a:latin typeface="微软雅黑" panose="020B0503020204020204" pitchFamily="34" charset="-122"/>
                <a:ea typeface="微软雅黑" panose="020B0503020204020204" pitchFamily="34" charset="-122"/>
              </a:defRPr>
            </a:lvl1pPr>
            <a:lvl2pPr marL="270510" indent="-260985">
              <a:defRPr sz="2100">
                <a:latin typeface="微软雅黑" panose="020B0503020204020204" pitchFamily="34" charset="-122"/>
                <a:ea typeface="微软雅黑" panose="020B0503020204020204" pitchFamily="34" charset="-122"/>
              </a:defRPr>
            </a:lvl2pPr>
            <a:lvl3pPr marL="539750" indent="-269240">
              <a:defRPr sz="2100">
                <a:latin typeface="微软雅黑" panose="020B0503020204020204" pitchFamily="34" charset="-122"/>
                <a:ea typeface="微软雅黑" panose="020B0503020204020204" pitchFamily="34" charset="-122"/>
              </a:defRPr>
            </a:lvl3pPr>
          </a:lstStyle>
          <a:p>
            <a:pPr lvl="0"/>
            <a:r>
              <a:rPr lang="zh-CN" altLang="en-US" noProof="1"/>
              <a:t>单击此处编辑母版文本样式</a:t>
            </a:r>
          </a:p>
          <a:p>
            <a:pPr lvl="1"/>
            <a:r>
              <a:rPr lang="zh-CN" altLang="en-US" noProof="1"/>
              <a:t>二级</a:t>
            </a:r>
          </a:p>
          <a:p>
            <a:pPr lvl="2"/>
            <a:r>
              <a:rPr lang="zh-CN" altLang="en-US" noProof="1"/>
              <a:t>三级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1048782" name="标题 1"/>
          <p:cNvSpPr>
            <a:spLocks noGrp="1"/>
          </p:cNvSpPr>
          <p:nvPr>
            <p:ph type="title"/>
          </p:nvPr>
        </p:nvSpPr>
        <p:spPr>
          <a:xfrm>
            <a:off x="2541984" y="4210006"/>
            <a:ext cx="5486400" cy="415498"/>
          </a:xfrm>
        </p:spPr>
        <p:txBody>
          <a:bodyPr anchor="b"/>
          <a:lstStyle>
            <a:lvl1pPr algn="ctr">
              <a:defRPr sz="2100" b="1">
                <a:solidFill>
                  <a:srgbClr val="630D5F"/>
                </a:solidFill>
              </a:defRPr>
            </a:lvl1pPr>
          </a:lstStyle>
          <a:p>
            <a:r>
              <a:rPr lang="zh-CN" altLang="en-US" noProof="1"/>
              <a:t>单击此处编辑母版标题样式</a:t>
            </a:r>
          </a:p>
        </p:txBody>
      </p:sp>
      <p:sp>
        <p:nvSpPr>
          <p:cNvPr id="1048783" name="图片占位符 2"/>
          <p:cNvSpPr>
            <a:spLocks noGrp="1"/>
          </p:cNvSpPr>
          <p:nvPr>
            <p:ph type="pic" idx="1"/>
          </p:nvPr>
        </p:nvSpPr>
        <p:spPr>
          <a:xfrm>
            <a:off x="2541984" y="1059582"/>
            <a:ext cx="5486400" cy="3086100"/>
          </a:xfrm>
        </p:spPr>
        <p:txBody>
          <a:bodyPr vert="horz" wrap="square" lIns="91440" tIns="45720" rIns="91440" bIns="45720" numCol="1" rtlCol="0" anchor="t" anchorCtr="0" compatLnSpc="1">
            <a:normAutofit/>
          </a:bodyPr>
          <a:lstStyle>
            <a:lvl1pPr marL="0" indent="0">
              <a:buNone/>
              <a:defRPr sz="2400">
                <a:solidFill>
                  <a:schemeClr val="tx1"/>
                </a:solidFill>
                <a:latin typeface="隶书" panose="02010509060101010101" pitchFamily="49" charset="-122"/>
                <a:ea typeface="隶书" panose="02010509060101010101" pitchFamily="49" charset="-122"/>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685800" rtl="0" eaLnBrk="0" fontAlgn="base" latinLnBrk="0" hangingPunct="0">
              <a:lnSpc>
                <a:spcPct val="100000"/>
              </a:lnSpc>
              <a:spcBef>
                <a:spcPct val="20000"/>
              </a:spcBef>
              <a:spcAft>
                <a:spcPct val="0"/>
              </a:spcAft>
              <a:buClrTx/>
              <a:buSzTx/>
              <a:buFont typeface="Arial" panose="020B0604020202020204" pitchFamily="34" charset="0"/>
              <a:buNone/>
            </a:pPr>
            <a:endPar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048797" name="矩形 5"/>
          <p:cNvSpPr/>
          <p:nvPr/>
        </p:nvSpPr>
        <p:spPr>
          <a:xfrm>
            <a:off x="521494" y="1524000"/>
            <a:ext cx="8101013" cy="118824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sp>
        <p:nvSpPr>
          <p:cNvPr id="1048798" name="标题 1"/>
          <p:cNvSpPr>
            <a:spLocks noGrp="1"/>
          </p:cNvSpPr>
          <p:nvPr>
            <p:ph type="title"/>
          </p:nvPr>
        </p:nvSpPr>
        <p:spPr>
          <a:xfrm>
            <a:off x="522001" y="1795421"/>
            <a:ext cx="8099999" cy="646331"/>
          </a:xfrm>
        </p:spPr>
        <p:txBody>
          <a:bodyPr/>
          <a:lstStyle>
            <a:lvl1pPr algn="ctr">
              <a:defRPr sz="3600">
                <a:solidFill>
                  <a:schemeClr val="bg1"/>
                </a:solidFill>
              </a:defRPr>
            </a:lvl1pPr>
          </a:lstStyle>
          <a:p>
            <a:r>
              <a:rPr lang="zh-CN" altLang="en-US" noProof="1"/>
              <a:t>单击此处编辑母版标题样式</a:t>
            </a:r>
          </a:p>
        </p:txBody>
      </p:sp>
      <p:sp>
        <p:nvSpPr>
          <p:cNvPr id="1048799" name="文本占位符 5"/>
          <p:cNvSpPr>
            <a:spLocks noGrp="1"/>
          </p:cNvSpPr>
          <p:nvPr>
            <p:ph type="body" sz="quarter" idx="10"/>
          </p:nvPr>
        </p:nvSpPr>
        <p:spPr>
          <a:xfrm>
            <a:off x="650082" y="2973817"/>
            <a:ext cx="7918363" cy="369332"/>
          </a:xfrm>
        </p:spPr>
        <p:txBody>
          <a:bodyPr/>
          <a:lstStyle>
            <a:lvl1pPr>
              <a:defRPr sz="1800">
                <a:solidFill>
                  <a:schemeClr val="tx1"/>
                </a:solidFill>
              </a:defRPr>
            </a:lvl1pPr>
          </a:lstStyle>
          <a:p>
            <a:pPr lvl="0"/>
            <a:r>
              <a:rPr lang="zh-CN" altLang="en-US" noProof="1"/>
              <a:t>单击此处编辑母版文本样式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48793" name="矩形 5"/>
          <p:cNvSpPr/>
          <p:nvPr/>
        </p:nvSpPr>
        <p:spPr>
          <a:xfrm>
            <a:off x="521494" y="1524000"/>
            <a:ext cx="8101013" cy="118824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sp>
        <p:nvSpPr>
          <p:cNvPr id="1048794" name="标题 1"/>
          <p:cNvSpPr>
            <a:spLocks noGrp="1"/>
          </p:cNvSpPr>
          <p:nvPr>
            <p:ph type="title"/>
          </p:nvPr>
        </p:nvSpPr>
        <p:spPr>
          <a:xfrm>
            <a:off x="522001" y="1864670"/>
            <a:ext cx="8099999" cy="507831"/>
          </a:xfrm>
        </p:spPr>
        <p:txBody>
          <a:bodyPr/>
          <a:lstStyle>
            <a:lvl1pPr algn="ctr">
              <a:defRPr sz="2700">
                <a:solidFill>
                  <a:schemeClr val="bg1"/>
                </a:solidFill>
              </a:defRPr>
            </a:lvl1pPr>
          </a:lstStyle>
          <a:p>
            <a:r>
              <a:rPr lang="zh-CN" altLang="en-US" noProof="1"/>
              <a:t>单击此处编辑母版标题样式</a:t>
            </a:r>
          </a:p>
        </p:txBody>
      </p:sp>
      <p:sp>
        <p:nvSpPr>
          <p:cNvPr id="1048795" name="文本占位符 5"/>
          <p:cNvSpPr>
            <a:spLocks noGrp="1"/>
          </p:cNvSpPr>
          <p:nvPr>
            <p:ph type="body" sz="quarter" idx="10"/>
          </p:nvPr>
        </p:nvSpPr>
        <p:spPr>
          <a:xfrm>
            <a:off x="650082" y="2973817"/>
            <a:ext cx="3165835" cy="646331"/>
          </a:xfrm>
        </p:spPr>
        <p:txBody>
          <a:bodyPr/>
          <a:lstStyle>
            <a:lvl1pPr>
              <a:defRPr sz="1800">
                <a:solidFill>
                  <a:schemeClr val="tx1"/>
                </a:solidFill>
              </a:defRPr>
            </a:lvl1pPr>
          </a:lstStyle>
          <a:p>
            <a:pPr lvl="0"/>
            <a:r>
              <a:rPr lang="zh-CN" altLang="en-US" noProof="1"/>
              <a:t>单击此处编辑母版文本样式</a:t>
            </a:r>
          </a:p>
        </p:txBody>
      </p:sp>
      <p:sp>
        <p:nvSpPr>
          <p:cNvPr id="1048796" name="内容占位符 4"/>
          <p:cNvSpPr>
            <a:spLocks noGrp="1"/>
          </p:cNvSpPr>
          <p:nvPr>
            <p:ph sz="quarter" idx="11"/>
          </p:nvPr>
        </p:nvSpPr>
        <p:spPr>
          <a:xfrm>
            <a:off x="4626006" y="2973817"/>
            <a:ext cx="3996500" cy="369332"/>
          </a:xfrm>
        </p:spPr>
        <p:txBody>
          <a:bodyPr/>
          <a:lstStyle>
            <a:lvl1pPr>
              <a:defRPr lang="zh-CN" altLang="en-US" sz="1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noProof="1"/>
              <a:t>单击此处编辑母版文本样式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1048787" name="Rectangle 46"/>
          <p:cNvSpPr>
            <a:spLocks noChangeArrowheads="1"/>
          </p:cNvSpPr>
          <p:nvPr/>
        </p:nvSpPr>
        <p:spPr bwMode="auto">
          <a:xfrm>
            <a:off x="3048000" y="2288382"/>
            <a:ext cx="1524000" cy="1088231"/>
          </a:xfrm>
          <a:prstGeom prst="rect">
            <a:avLst/>
          </a:prstGeom>
          <a:solidFill>
            <a:srgbClr val="339933"/>
          </a:solidFill>
          <a:ln>
            <a:noFill/>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8788" name="Rectangle 47"/>
          <p:cNvSpPr>
            <a:spLocks noChangeArrowheads="1"/>
          </p:cNvSpPr>
          <p:nvPr/>
        </p:nvSpPr>
        <p:spPr bwMode="gray">
          <a:xfrm>
            <a:off x="4572000" y="3374231"/>
            <a:ext cx="1524000" cy="1085850"/>
          </a:xfrm>
          <a:prstGeom prst="rect">
            <a:avLst/>
          </a:prstGeom>
          <a:solidFill>
            <a:schemeClr val="accent6">
              <a:lumMod val="75000"/>
            </a:schemeClr>
          </a:solidFill>
          <a:ln w="9525">
            <a:noFill/>
            <a:miter lim="800000"/>
          </a:ln>
        </p:spPr>
        <p:txBody>
          <a:bodyPr wrap="none" anchor="ctr"/>
          <a:lstStyle/>
          <a:p>
            <a:pPr marL="0" marR="0" lvl="0" indent="0" algn="l"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srgbClr val="F79646">
                  <a:lumMod val="75000"/>
                </a:srgbClr>
              </a:solidFill>
              <a:effectLst/>
              <a:uLnTx/>
              <a:uFillTx/>
              <a:latin typeface="Calibri" panose="020F0502020204030204" pitchFamily="34" charset="0"/>
              <a:ea typeface="宋体" panose="02010600030101010101" pitchFamily="2" charset="-122"/>
              <a:cs typeface="+mn-cs"/>
            </a:endParaRPr>
          </a:p>
        </p:txBody>
      </p:sp>
      <p:pic>
        <p:nvPicPr>
          <p:cNvPr id="2097187" name="Picture 5" descr="C:\Documents and Settings\Administrator\桌面\1.jpg"/>
          <p:cNvPicPr/>
          <p:nvPr/>
        </p:nvPicPr>
        <p:blipFill>
          <a:blip r:embed="rId2"/>
          <a:stretch>
            <a:fillRect/>
          </a:stretch>
        </p:blipFill>
        <p:spPr>
          <a:xfrm>
            <a:off x="1537097" y="2286001"/>
            <a:ext cx="1522809" cy="1088231"/>
          </a:xfrm>
          <a:prstGeom prst="rect">
            <a:avLst/>
          </a:prstGeom>
          <a:noFill/>
          <a:ln w="9525">
            <a:noFill/>
          </a:ln>
        </p:spPr>
      </p:pic>
      <p:pic>
        <p:nvPicPr>
          <p:cNvPr id="2097188" name="Picture 6" descr="C:\Documents and Settings\Administrator\桌面\2.jpg"/>
          <p:cNvPicPr/>
          <p:nvPr/>
        </p:nvPicPr>
        <p:blipFill>
          <a:blip r:embed="rId3"/>
          <a:stretch>
            <a:fillRect/>
          </a:stretch>
        </p:blipFill>
        <p:spPr>
          <a:xfrm>
            <a:off x="4572000" y="2288382"/>
            <a:ext cx="1522810" cy="1088231"/>
          </a:xfrm>
          <a:prstGeom prst="rect">
            <a:avLst/>
          </a:prstGeom>
          <a:noFill/>
          <a:ln w="9525">
            <a:noFill/>
          </a:ln>
        </p:spPr>
      </p:pic>
      <p:pic>
        <p:nvPicPr>
          <p:cNvPr id="2097189" name="Picture 7" descr="C:\Documents and Settings\Administrator\桌面\3.jpg"/>
          <p:cNvPicPr/>
          <p:nvPr/>
        </p:nvPicPr>
        <p:blipFill>
          <a:blip r:embed="rId4"/>
          <a:stretch>
            <a:fillRect/>
          </a:stretch>
        </p:blipFill>
        <p:spPr>
          <a:xfrm>
            <a:off x="6096000" y="3369469"/>
            <a:ext cx="1522810" cy="1088231"/>
          </a:xfrm>
          <a:prstGeom prst="rect">
            <a:avLst/>
          </a:prstGeom>
          <a:noFill/>
          <a:ln w="9525">
            <a:noFill/>
          </a:ln>
        </p:spPr>
      </p:pic>
      <p:pic>
        <p:nvPicPr>
          <p:cNvPr id="2097190" name="Picture 8" descr="C:\Documents and Settings\Administrator\桌面\4.jpg"/>
          <p:cNvPicPr/>
          <p:nvPr/>
        </p:nvPicPr>
        <p:blipFill>
          <a:blip r:embed="rId5"/>
          <a:stretch>
            <a:fillRect/>
          </a:stretch>
        </p:blipFill>
        <p:spPr>
          <a:xfrm>
            <a:off x="3049191" y="3374232"/>
            <a:ext cx="1522809" cy="1088231"/>
          </a:xfrm>
          <a:prstGeom prst="rect">
            <a:avLst/>
          </a:prstGeom>
          <a:noFill/>
          <a:ln w="9525">
            <a:noFill/>
          </a:ln>
        </p:spPr>
      </p:pic>
      <p:sp>
        <p:nvSpPr>
          <p:cNvPr id="1048789" name="标题 1"/>
          <p:cNvSpPr>
            <a:spLocks noGrp="1"/>
          </p:cNvSpPr>
          <p:nvPr>
            <p:ph type="title"/>
          </p:nvPr>
        </p:nvSpPr>
        <p:spPr>
          <a:xfrm>
            <a:off x="683568" y="1426083"/>
            <a:ext cx="8154906" cy="553998"/>
          </a:xfrm>
        </p:spPr>
        <p:txBody>
          <a:bodyPr/>
          <a:lstStyle>
            <a:lvl1pPr algn="ctr">
              <a:defRPr sz="3000">
                <a:solidFill>
                  <a:srgbClr val="630D5F"/>
                </a:solidFill>
              </a:defRPr>
            </a:lvl1pPr>
          </a:lstStyle>
          <a:p>
            <a:endParaRPr lang="zh-CN" altLang="en-US"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784" name="日期占位符 1"/>
          <p:cNvSpPr>
            <a:spLocks noGrp="1"/>
          </p:cNvSpPr>
          <p:nvPr>
            <p:ph type="dt" sz="half" idx="2"/>
          </p:nvPr>
        </p:nvSpPr>
        <p:spPr>
          <a:xfrm>
            <a:off x="628650" y="4767263"/>
            <a:ext cx="2057400" cy="273844"/>
          </a:xfrm>
        </p:spPr>
        <p:txBody>
          <a:bodyPr/>
          <a:lstStyle>
            <a:lvl1pPr eaLnBrk="1" hangingPunct="1">
              <a:defRPr noProof="1"/>
            </a:lvl1pPr>
          </a:lstStyle>
          <a:p>
            <a:pPr marL="0" marR="0" lvl="0" indent="0" algn="l" defTabSz="685800" rtl="0" eaLnBrk="1" fontAlgn="base" latinLnBrk="0" hangingPunct="1">
              <a:lnSpc>
                <a:spcPct val="100000"/>
              </a:lnSpc>
              <a:spcBef>
                <a:spcPct val="0"/>
              </a:spcBef>
              <a:spcAft>
                <a:spcPct val="0"/>
              </a:spcAft>
              <a:buClrTx/>
              <a:buSzTx/>
              <a:buFontTx/>
              <a:buNone/>
            </a:pPr>
            <a:fld id="{3A6E3F11-7CA2-7C46-9D23-E4B03D42F68A}" type="datetime1">
              <a:rPr kumimoji="0" lang="zh-CN" altLang="en-US" sz="1350" b="0" i="0" u="none" strike="noStrike" kern="1200" cap="none" spc="0" normalizeH="0" baseline="0" noProof="1" smtClean="0">
                <a:ln>
                  <a:noFill/>
                </a:ln>
                <a:solidFill>
                  <a:prstClr val="black"/>
                </a:solidFill>
                <a:effectLst/>
                <a:uLnTx/>
                <a:uFillTx/>
                <a:latin typeface="Calibri" panose="020F0502020204030204" pitchFamily="34" charset="0"/>
                <a:ea typeface="宋体" panose="02010600030101010101" pitchFamily="2" charset="-122"/>
                <a:cs typeface="+mn-cs"/>
              </a:rPr>
              <a:t>2024/12/9</a:t>
            </a:fld>
            <a:endParaRPr kumimoji="0" lang="zh-CN" altLang="en-US" sz="1350" b="0" i="0" u="none" strike="noStrike" kern="1200" cap="none" spc="0" normalizeH="0" baseline="0" noProof="1">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8785" name="页脚占位符 2"/>
          <p:cNvSpPr>
            <a:spLocks noGrp="1"/>
          </p:cNvSpPr>
          <p:nvPr>
            <p:ph type="ftr" sz="quarter" idx="3"/>
          </p:nvPr>
        </p:nvSpPr>
        <p:spPr>
          <a:xfrm>
            <a:off x="3028950" y="4767263"/>
            <a:ext cx="3086100" cy="273844"/>
          </a:xfrm>
        </p:spPr>
        <p:txBody>
          <a:bodyPr/>
          <a:lstStyle>
            <a:lvl1pPr eaLnBrk="1" hangingPunct="1">
              <a:defRPr noProof="1"/>
            </a:lvl1pPr>
          </a:lstStyle>
          <a:p>
            <a:pPr marL="0" marR="0" lvl="0" indent="0" algn="l" defTabSz="685800" rtl="0" eaLnBrk="1" fontAlgn="base"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8786" name="灯片编号占位符 3"/>
          <p:cNvSpPr>
            <a:spLocks noGrp="1"/>
          </p:cNvSpPr>
          <p:nvPr>
            <p:ph type="sldNum" sz="quarter" idx="4"/>
          </p:nvPr>
        </p:nvSpPr>
        <p:spPr>
          <a:xfrm>
            <a:off x="6457950" y="4767263"/>
            <a:ext cx="2057400" cy="273844"/>
          </a:xfrm>
        </p:spPr>
        <p:txBody>
          <a:bodyPr vert="horz" wrap="square" lIns="91440" tIns="45720" rIns="91440" bIns="45720" numCol="1" anchor="t" anchorCtr="0" compatLnSpc="1"/>
          <a:lstStyle>
            <a:lvl1pPr eaLnBrk="1" hangingPunct="1">
              <a:defRPr smtClean="0"/>
            </a:lvl1pPr>
          </a:lstStyle>
          <a:p>
            <a:pPr marL="0" marR="0" lvl="0" indent="0" algn="l" defTabSz="685800" rtl="0" eaLnBrk="1" fontAlgn="base" latinLnBrk="0" hangingPunct="1">
              <a:lnSpc>
                <a:spcPct val="100000"/>
              </a:lnSpc>
              <a:spcBef>
                <a:spcPct val="0"/>
              </a:spcBef>
              <a:spcAft>
                <a:spcPct val="0"/>
              </a:spcAft>
              <a:buClrTx/>
              <a:buSzTx/>
              <a:buFontTx/>
              <a:buNone/>
            </a:pPr>
            <a:fld id="{DE2D1913-7E4E-494B-BB9D-C7D6A017BB24}" type="slidenum">
              <a:rPr kumimoji="0" lang="zh-CN" altLang="en-US" sz="135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35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730" name="标题 1"/>
          <p:cNvSpPr>
            <a:spLocks noGrp="1"/>
          </p:cNvSpPr>
          <p:nvPr>
            <p:ph type="title"/>
          </p:nvPr>
        </p:nvSpPr>
        <p:spPr>
          <a:xfrm>
            <a:off x="722317" y="3305176"/>
            <a:ext cx="7772400" cy="1021556"/>
          </a:xfrm>
        </p:spPr>
        <p:txBody>
          <a:bodyPr anchor="t"/>
          <a:lstStyle>
            <a:lvl1pPr algn="l">
              <a:defRPr sz="4000" b="1" cap="all"/>
            </a:lvl1pPr>
          </a:lstStyle>
          <a:p>
            <a:r>
              <a:rPr lang="zh-CN" altLang="en-US"/>
              <a:t>单击此处编辑母版标题样式</a:t>
            </a:r>
          </a:p>
        </p:txBody>
      </p:sp>
      <p:sp>
        <p:nvSpPr>
          <p:cNvPr id="1048731" name="文本占位符 2"/>
          <p:cNvSpPr>
            <a:spLocks noGrp="1"/>
          </p:cNvSpPr>
          <p:nvPr>
            <p:ph type="body" idx="1"/>
          </p:nvPr>
        </p:nvSpPr>
        <p:spPr>
          <a:xfrm>
            <a:off x="722317" y="2180038"/>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1048732" name="日期占位符 3"/>
          <p:cNvSpPr>
            <a:spLocks noGrp="1"/>
          </p:cNvSpPr>
          <p:nvPr>
            <p:ph type="dt" sz="half" idx="10"/>
          </p:nvPr>
        </p:nvSpPr>
        <p:spPr/>
        <p:txBody>
          <a:bodyPr/>
          <a:lstStyle/>
          <a:p>
            <a:fld id="{3AE12B8A-0A79-8043-B90B-DA6CB2165651}" type="datetime1">
              <a:rPr lang="zh-CN" altLang="en-US" smtClean="0"/>
              <a:t>2024/12/9</a:t>
            </a:fld>
            <a:endParaRPr lang="zh-CN" altLang="en-US"/>
          </a:p>
        </p:txBody>
      </p:sp>
      <p:sp>
        <p:nvSpPr>
          <p:cNvPr id="1048733" name="页脚占位符 4"/>
          <p:cNvSpPr>
            <a:spLocks noGrp="1"/>
          </p:cNvSpPr>
          <p:nvPr>
            <p:ph type="ftr" sz="quarter" idx="11"/>
          </p:nvPr>
        </p:nvSpPr>
        <p:spPr/>
        <p:txBody>
          <a:bodyPr/>
          <a:lstStyle/>
          <a:p>
            <a:endParaRPr lang="zh-CN" altLang="en-US"/>
          </a:p>
        </p:txBody>
      </p:sp>
      <p:sp>
        <p:nvSpPr>
          <p:cNvPr id="1048734"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735" name="标题 1"/>
          <p:cNvSpPr>
            <a:spLocks noGrp="1"/>
          </p:cNvSpPr>
          <p:nvPr>
            <p:ph type="title"/>
          </p:nvPr>
        </p:nvSpPr>
        <p:spPr/>
        <p:txBody>
          <a:bodyPr/>
          <a:lstStyle/>
          <a:p>
            <a:r>
              <a:rPr lang="zh-CN" altLang="en-US"/>
              <a:t>单击此处编辑母版标题样式</a:t>
            </a:r>
          </a:p>
        </p:txBody>
      </p:sp>
      <p:sp>
        <p:nvSpPr>
          <p:cNvPr id="1048736" name="内容占位符 2"/>
          <p:cNvSpPr>
            <a:spLocks noGrp="1"/>
          </p:cNvSpPr>
          <p:nvPr>
            <p:ph sz="half" idx="1"/>
          </p:nvPr>
        </p:nvSpPr>
        <p:spPr>
          <a:xfrm>
            <a:off x="457204" y="1200155"/>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37" name="内容占位符 3"/>
          <p:cNvSpPr>
            <a:spLocks noGrp="1"/>
          </p:cNvSpPr>
          <p:nvPr>
            <p:ph sz="half" idx="2"/>
          </p:nvPr>
        </p:nvSpPr>
        <p:spPr>
          <a:xfrm>
            <a:off x="4648200" y="1200155"/>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38" name="日期占位符 4"/>
          <p:cNvSpPr>
            <a:spLocks noGrp="1"/>
          </p:cNvSpPr>
          <p:nvPr>
            <p:ph type="dt" sz="half" idx="10"/>
          </p:nvPr>
        </p:nvSpPr>
        <p:spPr/>
        <p:txBody>
          <a:bodyPr/>
          <a:lstStyle/>
          <a:p>
            <a:fld id="{DDD527DF-44AA-4A47-A7FF-46D24A50165C}" type="datetime1">
              <a:rPr lang="zh-CN" altLang="en-US" smtClean="0"/>
              <a:t>2024/12/9</a:t>
            </a:fld>
            <a:endParaRPr lang="zh-CN" altLang="en-US"/>
          </a:p>
        </p:txBody>
      </p:sp>
      <p:sp>
        <p:nvSpPr>
          <p:cNvPr id="1048739" name="页脚占位符 5"/>
          <p:cNvSpPr>
            <a:spLocks noGrp="1"/>
          </p:cNvSpPr>
          <p:nvPr>
            <p:ph type="ftr" sz="quarter" idx="11"/>
          </p:nvPr>
        </p:nvSpPr>
        <p:spPr/>
        <p:txBody>
          <a:bodyPr/>
          <a:lstStyle/>
          <a:p>
            <a:endParaRPr lang="zh-CN" altLang="en-US"/>
          </a:p>
        </p:txBody>
      </p:sp>
      <p:sp>
        <p:nvSpPr>
          <p:cNvPr id="1048740" name="灯片编号占位符 6"/>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741" name="标题 1"/>
          <p:cNvSpPr>
            <a:spLocks noGrp="1"/>
          </p:cNvSpPr>
          <p:nvPr>
            <p:ph type="title"/>
          </p:nvPr>
        </p:nvSpPr>
        <p:spPr/>
        <p:txBody>
          <a:bodyPr/>
          <a:lstStyle/>
          <a:p>
            <a:r>
              <a:rPr lang="zh-CN" altLang="en-US"/>
              <a:t>单击此处编辑母版标题样式</a:t>
            </a:r>
          </a:p>
        </p:txBody>
      </p:sp>
      <p:sp>
        <p:nvSpPr>
          <p:cNvPr id="1048742" name="文本占位符 2"/>
          <p:cNvSpPr>
            <a:spLocks noGrp="1"/>
          </p:cNvSpPr>
          <p:nvPr>
            <p:ph type="body" idx="1"/>
          </p:nvPr>
        </p:nvSpPr>
        <p:spPr>
          <a:xfrm>
            <a:off x="457200" y="1151339"/>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743" name="内容占位符 3"/>
          <p:cNvSpPr>
            <a:spLocks noGrp="1"/>
          </p:cNvSpPr>
          <p:nvPr>
            <p:ph sz="half" idx="2"/>
          </p:nvPr>
        </p:nvSpPr>
        <p:spPr>
          <a:xfrm>
            <a:off x="457200" y="1631160"/>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44" name="文本占位符 4"/>
          <p:cNvSpPr>
            <a:spLocks noGrp="1"/>
          </p:cNvSpPr>
          <p:nvPr>
            <p:ph type="body" sz="quarter" idx="3"/>
          </p:nvPr>
        </p:nvSpPr>
        <p:spPr>
          <a:xfrm>
            <a:off x="4645026" y="1151339"/>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745" name="内容占位符 5"/>
          <p:cNvSpPr>
            <a:spLocks noGrp="1"/>
          </p:cNvSpPr>
          <p:nvPr>
            <p:ph sz="quarter" idx="4"/>
          </p:nvPr>
        </p:nvSpPr>
        <p:spPr>
          <a:xfrm>
            <a:off x="4645026" y="1631160"/>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46" name="日期占位符 6"/>
          <p:cNvSpPr>
            <a:spLocks noGrp="1"/>
          </p:cNvSpPr>
          <p:nvPr>
            <p:ph type="dt" sz="half" idx="10"/>
          </p:nvPr>
        </p:nvSpPr>
        <p:spPr/>
        <p:txBody>
          <a:bodyPr/>
          <a:lstStyle/>
          <a:p>
            <a:fld id="{6836FD5D-87FF-724E-A018-904C8DA36E87}" type="datetime1">
              <a:rPr lang="zh-CN" altLang="en-US" smtClean="0"/>
              <a:t>2024/12/9</a:t>
            </a:fld>
            <a:endParaRPr lang="zh-CN" altLang="en-US"/>
          </a:p>
        </p:txBody>
      </p:sp>
      <p:sp>
        <p:nvSpPr>
          <p:cNvPr id="1048747" name="页脚占位符 7"/>
          <p:cNvSpPr>
            <a:spLocks noGrp="1"/>
          </p:cNvSpPr>
          <p:nvPr>
            <p:ph type="ftr" sz="quarter" idx="11"/>
          </p:nvPr>
        </p:nvSpPr>
        <p:spPr/>
        <p:txBody>
          <a:bodyPr/>
          <a:lstStyle/>
          <a:p>
            <a:endParaRPr lang="zh-CN" altLang="en-US"/>
          </a:p>
        </p:txBody>
      </p:sp>
      <p:sp>
        <p:nvSpPr>
          <p:cNvPr id="1048748" name="灯片编号占位符 8"/>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05" name="标题 1"/>
          <p:cNvSpPr>
            <a:spLocks noGrp="1"/>
          </p:cNvSpPr>
          <p:nvPr>
            <p:ph type="title"/>
          </p:nvPr>
        </p:nvSpPr>
        <p:spPr/>
        <p:txBody>
          <a:bodyPr/>
          <a:lstStyle/>
          <a:p>
            <a:r>
              <a:rPr lang="zh-CN" altLang="en-US"/>
              <a:t>单击此处编辑母版标题样式</a:t>
            </a:r>
          </a:p>
        </p:txBody>
      </p:sp>
      <p:sp>
        <p:nvSpPr>
          <p:cNvPr id="1048706" name="日期占位符 2"/>
          <p:cNvSpPr>
            <a:spLocks noGrp="1"/>
          </p:cNvSpPr>
          <p:nvPr>
            <p:ph type="dt" sz="half" idx="10"/>
          </p:nvPr>
        </p:nvSpPr>
        <p:spPr/>
        <p:txBody>
          <a:bodyPr/>
          <a:lstStyle/>
          <a:p>
            <a:fld id="{FF9122B6-D467-7141-A8DD-2AFCB88D0744}" type="datetime1">
              <a:rPr lang="zh-CN" altLang="en-US" smtClean="0"/>
              <a:t>2024/12/9</a:t>
            </a:fld>
            <a:endParaRPr lang="zh-CN" altLang="en-US"/>
          </a:p>
        </p:txBody>
      </p:sp>
      <p:sp>
        <p:nvSpPr>
          <p:cNvPr id="1048707" name="页脚占位符 3"/>
          <p:cNvSpPr>
            <a:spLocks noGrp="1"/>
          </p:cNvSpPr>
          <p:nvPr>
            <p:ph type="ftr" sz="quarter" idx="11"/>
          </p:nvPr>
        </p:nvSpPr>
        <p:spPr/>
        <p:txBody>
          <a:bodyPr/>
          <a:lstStyle/>
          <a:p>
            <a:endParaRPr lang="zh-CN" altLang="en-US"/>
          </a:p>
        </p:txBody>
      </p:sp>
      <p:sp>
        <p:nvSpPr>
          <p:cNvPr id="1048708" name="灯片编号占位符 4"/>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749" name="日期占位符 1"/>
          <p:cNvSpPr>
            <a:spLocks noGrp="1"/>
          </p:cNvSpPr>
          <p:nvPr>
            <p:ph type="dt" sz="half" idx="10"/>
          </p:nvPr>
        </p:nvSpPr>
        <p:spPr/>
        <p:txBody>
          <a:bodyPr/>
          <a:lstStyle/>
          <a:p>
            <a:fld id="{17213F8F-DDBB-4540-BE30-2278200C1FF4}" type="datetime1">
              <a:rPr lang="zh-CN" altLang="en-US" smtClean="0"/>
              <a:t>2024/12/9</a:t>
            </a:fld>
            <a:endParaRPr lang="zh-CN" altLang="en-US"/>
          </a:p>
        </p:txBody>
      </p:sp>
      <p:sp>
        <p:nvSpPr>
          <p:cNvPr id="1048750" name="页脚占位符 2"/>
          <p:cNvSpPr>
            <a:spLocks noGrp="1"/>
          </p:cNvSpPr>
          <p:nvPr>
            <p:ph type="ftr" sz="quarter" idx="11"/>
          </p:nvPr>
        </p:nvSpPr>
        <p:spPr/>
        <p:txBody>
          <a:bodyPr/>
          <a:lstStyle/>
          <a:p>
            <a:endParaRPr lang="zh-CN" altLang="en-US"/>
          </a:p>
        </p:txBody>
      </p:sp>
      <p:sp>
        <p:nvSpPr>
          <p:cNvPr id="1048751" name="灯片编号占位符 3"/>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752" name="标题 1"/>
          <p:cNvSpPr>
            <a:spLocks noGrp="1"/>
          </p:cNvSpPr>
          <p:nvPr>
            <p:ph type="title"/>
          </p:nvPr>
        </p:nvSpPr>
        <p:spPr>
          <a:xfrm>
            <a:off x="457202" y="204790"/>
            <a:ext cx="3008313" cy="871538"/>
          </a:xfrm>
        </p:spPr>
        <p:txBody>
          <a:bodyPr anchor="b"/>
          <a:lstStyle>
            <a:lvl1pPr algn="l">
              <a:defRPr sz="2000" b="1"/>
            </a:lvl1pPr>
          </a:lstStyle>
          <a:p>
            <a:r>
              <a:rPr lang="zh-CN" altLang="en-US"/>
              <a:t>单击此处编辑母版标题样式</a:t>
            </a:r>
          </a:p>
        </p:txBody>
      </p:sp>
      <p:sp>
        <p:nvSpPr>
          <p:cNvPr id="104875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54" name="文本占位符 3"/>
          <p:cNvSpPr>
            <a:spLocks noGrp="1"/>
          </p:cNvSpPr>
          <p:nvPr>
            <p:ph type="body" sz="half" idx="2"/>
          </p:nvPr>
        </p:nvSpPr>
        <p:spPr>
          <a:xfrm>
            <a:off x="457202" y="1076330"/>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48755" name="日期占位符 4"/>
          <p:cNvSpPr>
            <a:spLocks noGrp="1"/>
          </p:cNvSpPr>
          <p:nvPr>
            <p:ph type="dt" sz="half" idx="10"/>
          </p:nvPr>
        </p:nvSpPr>
        <p:spPr/>
        <p:txBody>
          <a:bodyPr/>
          <a:lstStyle/>
          <a:p>
            <a:fld id="{F2DC1402-2884-9841-8197-B48C1D99F3B2}" type="datetime1">
              <a:rPr lang="zh-CN" altLang="en-US" smtClean="0"/>
              <a:t>2024/12/9</a:t>
            </a:fld>
            <a:endParaRPr lang="zh-CN" altLang="en-US"/>
          </a:p>
        </p:txBody>
      </p:sp>
      <p:sp>
        <p:nvSpPr>
          <p:cNvPr id="1048756" name="页脚占位符 5"/>
          <p:cNvSpPr>
            <a:spLocks noGrp="1"/>
          </p:cNvSpPr>
          <p:nvPr>
            <p:ph type="ftr" sz="quarter" idx="11"/>
          </p:nvPr>
        </p:nvSpPr>
        <p:spPr/>
        <p:txBody>
          <a:bodyPr/>
          <a:lstStyle/>
          <a:p>
            <a:endParaRPr lang="zh-CN" altLang="en-US"/>
          </a:p>
        </p:txBody>
      </p:sp>
      <p:sp>
        <p:nvSpPr>
          <p:cNvPr id="1048757" name="灯片编号占位符 6"/>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719"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1048720" name="图片占位符 2"/>
          <p:cNvSpPr>
            <a:spLocks noGrp="1"/>
          </p:cNvSpPr>
          <p:nvPr>
            <p:ph type="pic" idx="1"/>
          </p:nvPr>
        </p:nvSpPr>
        <p:spPr>
          <a:xfrm>
            <a:off x="1792288" y="45958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721" name="文本占位符 3"/>
          <p:cNvSpPr>
            <a:spLocks noGrp="1"/>
          </p:cNvSpPr>
          <p:nvPr>
            <p:ph type="body" sz="half" idx="2"/>
          </p:nvPr>
        </p:nvSpPr>
        <p:spPr>
          <a:xfrm>
            <a:off x="1792288" y="4025508"/>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48722" name="日期占位符 4"/>
          <p:cNvSpPr>
            <a:spLocks noGrp="1"/>
          </p:cNvSpPr>
          <p:nvPr>
            <p:ph type="dt" sz="half" idx="10"/>
          </p:nvPr>
        </p:nvSpPr>
        <p:spPr/>
        <p:txBody>
          <a:bodyPr/>
          <a:lstStyle/>
          <a:p>
            <a:fld id="{795CD2D3-6E35-8F47-9F4E-F4E7FAAA04F0}" type="datetime1">
              <a:rPr lang="zh-CN" altLang="en-US" smtClean="0"/>
              <a:t>2024/12/9</a:t>
            </a:fld>
            <a:endParaRPr lang="zh-CN" altLang="en-US"/>
          </a:p>
        </p:txBody>
      </p:sp>
      <p:sp>
        <p:nvSpPr>
          <p:cNvPr id="1048723" name="页脚占位符 5"/>
          <p:cNvSpPr>
            <a:spLocks noGrp="1"/>
          </p:cNvSpPr>
          <p:nvPr>
            <p:ph type="ftr" sz="quarter" idx="11"/>
          </p:nvPr>
        </p:nvSpPr>
        <p:spPr/>
        <p:txBody>
          <a:bodyPr/>
          <a:lstStyle/>
          <a:p>
            <a:endParaRPr lang="zh-CN" altLang="en-US"/>
          </a:p>
        </p:txBody>
      </p:sp>
      <p:sp>
        <p:nvSpPr>
          <p:cNvPr id="1048724" name="灯片编号占位符 6"/>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26" name="标题占位符 1"/>
          <p:cNvSpPr>
            <a:spLocks noGrp="1"/>
          </p:cNvSpPr>
          <p:nvPr>
            <p:ph type="title"/>
          </p:nvPr>
        </p:nvSpPr>
        <p:spPr>
          <a:xfrm>
            <a:off x="457200" y="205979"/>
            <a:ext cx="8229600" cy="857250"/>
          </a:xfrm>
          <a:prstGeom prst="rect">
            <a:avLst/>
          </a:prstGeom>
        </p:spPr>
        <p:txBody>
          <a:bodyPr vert="horz" lIns="91426" tIns="45712" rIns="91426" bIns="45712" rtlCol="0" anchor="ctr">
            <a:normAutofit/>
          </a:bodyPr>
          <a:lstStyle/>
          <a:p>
            <a:r>
              <a:rPr lang="zh-CN" altLang="en-US"/>
              <a:t>单击此处编辑母版标题样式</a:t>
            </a:r>
          </a:p>
        </p:txBody>
      </p:sp>
      <p:sp>
        <p:nvSpPr>
          <p:cNvPr id="1048627" name="文本占位符 2"/>
          <p:cNvSpPr>
            <a:spLocks noGrp="1"/>
          </p:cNvSpPr>
          <p:nvPr>
            <p:ph type="body" idx="1"/>
          </p:nvPr>
        </p:nvSpPr>
        <p:spPr>
          <a:xfrm>
            <a:off x="457200" y="1200155"/>
            <a:ext cx="8229600" cy="3394472"/>
          </a:xfrm>
          <a:prstGeom prst="rect">
            <a:avLst/>
          </a:prstGeom>
        </p:spPr>
        <p:txBody>
          <a:bodyPr vert="horz" lIns="91426" tIns="45712" rIns="91426" bIns="45712"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28" name="日期占位符 3"/>
          <p:cNvSpPr>
            <a:spLocks noGrp="1"/>
          </p:cNvSpPr>
          <p:nvPr>
            <p:ph type="dt" sz="half" idx="2"/>
          </p:nvPr>
        </p:nvSpPr>
        <p:spPr>
          <a:xfrm>
            <a:off x="457200" y="4767263"/>
            <a:ext cx="2133600" cy="273844"/>
          </a:xfrm>
          <a:prstGeom prst="rect">
            <a:avLst/>
          </a:prstGeom>
        </p:spPr>
        <p:txBody>
          <a:bodyPr vert="horz" lIns="91426" tIns="45712" rIns="91426" bIns="45712" rtlCol="0" anchor="ctr"/>
          <a:lstStyle>
            <a:lvl1pPr algn="l">
              <a:defRPr sz="1200">
                <a:solidFill>
                  <a:schemeClr val="tx1">
                    <a:tint val="75000"/>
                  </a:schemeClr>
                </a:solidFill>
              </a:defRPr>
            </a:lvl1pPr>
          </a:lstStyle>
          <a:p>
            <a:fld id="{23DBFDC3-E906-A94A-8665-3FF24AC55B08}" type="datetime1">
              <a:rPr lang="zh-CN" altLang="en-US" smtClean="0"/>
              <a:t>2024/12/9</a:t>
            </a:fld>
            <a:endParaRPr lang="zh-CN" altLang="en-US"/>
          </a:p>
        </p:txBody>
      </p:sp>
      <p:sp>
        <p:nvSpPr>
          <p:cNvPr id="1048629" name="页脚占位符 4"/>
          <p:cNvSpPr>
            <a:spLocks noGrp="1"/>
          </p:cNvSpPr>
          <p:nvPr>
            <p:ph type="ftr" sz="quarter" idx="3"/>
          </p:nvPr>
        </p:nvSpPr>
        <p:spPr>
          <a:xfrm>
            <a:off x="3124204" y="4767263"/>
            <a:ext cx="2895600" cy="273844"/>
          </a:xfrm>
          <a:prstGeom prst="rect">
            <a:avLst/>
          </a:prstGeom>
        </p:spPr>
        <p:txBody>
          <a:bodyPr vert="horz" lIns="91426" tIns="45712" rIns="91426" bIns="45712" rtlCol="0" anchor="ctr"/>
          <a:lstStyle>
            <a:lvl1pPr algn="ctr">
              <a:defRPr sz="1200">
                <a:solidFill>
                  <a:schemeClr val="tx1">
                    <a:tint val="75000"/>
                  </a:schemeClr>
                </a:solidFill>
              </a:defRPr>
            </a:lvl1pPr>
          </a:lstStyle>
          <a:p>
            <a:endParaRPr lang="zh-CN" altLang="en-US"/>
          </a:p>
        </p:txBody>
      </p:sp>
      <p:sp>
        <p:nvSpPr>
          <p:cNvPr id="1048630" name="灯片编号占位符 5"/>
          <p:cNvSpPr>
            <a:spLocks noGrp="1"/>
          </p:cNvSpPr>
          <p:nvPr>
            <p:ph type="sldNum" sz="quarter" idx="4"/>
          </p:nvPr>
        </p:nvSpPr>
        <p:spPr>
          <a:xfrm>
            <a:off x="6553200" y="4767263"/>
            <a:ext cx="2133600" cy="273844"/>
          </a:xfrm>
          <a:prstGeom prst="rect">
            <a:avLst/>
          </a:prstGeom>
        </p:spPr>
        <p:txBody>
          <a:bodyPr vert="horz" lIns="91426" tIns="45712" rIns="91426" bIns="45712" rtlCol="0" anchor="ctr"/>
          <a:lstStyle>
            <a:lvl1pPr algn="r">
              <a:defRPr sz="1200">
                <a:solidFill>
                  <a:schemeClr val="tx1">
                    <a:tint val="75000"/>
                  </a:schemeClr>
                </a:solidFill>
              </a:defRPr>
            </a:lvl1pPr>
          </a:lstStyle>
          <a:p>
            <a:fld id="{09FCBBE2-63E4-4E90-8897-D61F1A357E4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04" name="标题占位符 1"/>
          <p:cNvSpPr>
            <a:spLocks noGrp="1"/>
          </p:cNvSpPr>
          <p:nvPr>
            <p:ph type="title"/>
          </p:nvPr>
        </p:nvSpPr>
        <p:spPr>
          <a:xfrm>
            <a:off x="457200" y="205979"/>
            <a:ext cx="8229600" cy="857250"/>
          </a:xfrm>
          <a:prstGeom prst="rect">
            <a:avLst/>
          </a:prstGeom>
        </p:spPr>
        <p:txBody>
          <a:bodyPr vert="horz" lIns="91426" tIns="45712" rIns="91426" bIns="45712" rtlCol="0" anchor="ctr">
            <a:normAutofit/>
          </a:bodyPr>
          <a:lstStyle/>
          <a:p>
            <a:r>
              <a:rPr lang="zh-CN" altLang="en-US"/>
              <a:t>单击此处编辑母版标题样式</a:t>
            </a:r>
          </a:p>
        </p:txBody>
      </p:sp>
      <p:sp>
        <p:nvSpPr>
          <p:cNvPr id="1048605" name="文本占位符 2"/>
          <p:cNvSpPr>
            <a:spLocks noGrp="1"/>
          </p:cNvSpPr>
          <p:nvPr>
            <p:ph type="body" idx="1"/>
          </p:nvPr>
        </p:nvSpPr>
        <p:spPr>
          <a:xfrm>
            <a:off x="457200" y="1200155"/>
            <a:ext cx="8229600" cy="3394472"/>
          </a:xfrm>
          <a:prstGeom prst="rect">
            <a:avLst/>
          </a:prstGeom>
        </p:spPr>
        <p:txBody>
          <a:bodyPr vert="horz" lIns="91426" tIns="45712" rIns="91426" bIns="45712"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06" name="日期占位符 3"/>
          <p:cNvSpPr>
            <a:spLocks noGrp="1"/>
          </p:cNvSpPr>
          <p:nvPr>
            <p:ph type="dt" sz="half" idx="2"/>
          </p:nvPr>
        </p:nvSpPr>
        <p:spPr>
          <a:xfrm>
            <a:off x="457200" y="4767264"/>
            <a:ext cx="2133600" cy="273844"/>
          </a:xfrm>
          <a:prstGeom prst="rect">
            <a:avLst/>
          </a:prstGeom>
        </p:spPr>
        <p:txBody>
          <a:bodyPr vert="horz" lIns="91426" tIns="45712" rIns="91426" bIns="45712" rtlCol="0" anchor="ctr"/>
          <a:lstStyle>
            <a:lvl1pPr algn="l">
              <a:defRPr sz="1200">
                <a:solidFill>
                  <a:schemeClr val="tx1">
                    <a:tint val="75000"/>
                  </a:schemeClr>
                </a:solidFill>
              </a:defRPr>
            </a:lvl1pPr>
          </a:lstStyle>
          <a:p>
            <a:pPr defTabSz="914400"/>
            <a:fld id="{3C6AE5CD-E0DB-BC4D-AEAA-335A36D705B2}" type="datetime1">
              <a:rPr lang="zh-CN" altLang="en-US" smtClean="0">
                <a:solidFill>
                  <a:prstClr val="black">
                    <a:tint val="75000"/>
                  </a:prstClr>
                </a:solidFill>
              </a:rPr>
              <a:t>2024/12/9</a:t>
            </a:fld>
            <a:endParaRPr lang="zh-CN" altLang="en-US">
              <a:solidFill>
                <a:prstClr val="black">
                  <a:tint val="75000"/>
                </a:prstClr>
              </a:solidFill>
            </a:endParaRPr>
          </a:p>
        </p:txBody>
      </p:sp>
      <p:sp>
        <p:nvSpPr>
          <p:cNvPr id="1048607" name="页脚占位符 4"/>
          <p:cNvSpPr>
            <a:spLocks noGrp="1"/>
          </p:cNvSpPr>
          <p:nvPr>
            <p:ph type="ftr" sz="quarter" idx="3"/>
          </p:nvPr>
        </p:nvSpPr>
        <p:spPr>
          <a:xfrm>
            <a:off x="3124204" y="4767264"/>
            <a:ext cx="2895600" cy="273844"/>
          </a:xfrm>
          <a:prstGeom prst="rect">
            <a:avLst/>
          </a:prstGeom>
        </p:spPr>
        <p:txBody>
          <a:bodyPr vert="horz" lIns="91426" tIns="45712" rIns="91426" bIns="45712"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1048608" name="灯片编号占位符 5"/>
          <p:cNvSpPr>
            <a:spLocks noGrp="1"/>
          </p:cNvSpPr>
          <p:nvPr>
            <p:ph type="sldNum" sz="quarter" idx="4"/>
          </p:nvPr>
        </p:nvSpPr>
        <p:spPr>
          <a:xfrm>
            <a:off x="6553200" y="4767264"/>
            <a:ext cx="2133600" cy="273844"/>
          </a:xfrm>
          <a:prstGeom prst="rect">
            <a:avLst/>
          </a:prstGeom>
        </p:spPr>
        <p:txBody>
          <a:bodyPr vert="horz" lIns="91426" tIns="45712" rIns="91426" bIns="45712" rtlCol="0" anchor="ctr"/>
          <a:lstStyle>
            <a:lvl1pPr algn="r">
              <a:defRPr sz="1200">
                <a:solidFill>
                  <a:schemeClr val="tx1">
                    <a:tint val="75000"/>
                  </a:schemeClr>
                </a:solidFill>
              </a:defRPr>
            </a:lvl1pPr>
          </a:lstStyle>
          <a:p>
            <a:pPr defTabSz="914400"/>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89" r:id="rId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48776" name="标题占位符 1"/>
          <p:cNvSpPr>
            <a:spLocks noGrp="1"/>
          </p:cNvSpPr>
          <p:nvPr>
            <p:ph type="title"/>
          </p:nvPr>
        </p:nvSpPr>
        <p:spPr>
          <a:xfrm>
            <a:off x="2556273" y="403772"/>
            <a:ext cx="6130528" cy="461665"/>
          </a:xfrm>
          <a:prstGeom prst="rect">
            <a:avLst/>
          </a:prstGeom>
          <a:noFill/>
          <a:ln w="9525">
            <a:noFill/>
          </a:ln>
        </p:spPr>
        <p:txBody>
          <a:bodyPr anchor="ctr">
            <a:spAutoFit/>
          </a:bodyPr>
          <a:lstStyle/>
          <a:p>
            <a:pPr lvl="0"/>
            <a:r>
              <a:rPr lang="zh-CN" altLang="en-US" dirty="0"/>
              <a:t>单击此处编辑母版标题样式</a:t>
            </a:r>
          </a:p>
        </p:txBody>
      </p:sp>
      <p:sp>
        <p:nvSpPr>
          <p:cNvPr id="1048777" name="文本占位符 2"/>
          <p:cNvSpPr>
            <a:spLocks noGrp="1"/>
          </p:cNvSpPr>
          <p:nvPr>
            <p:ph type="body"/>
          </p:nvPr>
        </p:nvSpPr>
        <p:spPr>
          <a:xfrm>
            <a:off x="457200" y="1200150"/>
            <a:ext cx="8229600" cy="1191095"/>
          </a:xfrm>
          <a:prstGeom prst="rect">
            <a:avLst/>
          </a:prstGeom>
          <a:noFill/>
          <a:ln w="9525">
            <a:noFill/>
          </a:ln>
        </p:spPr>
        <p:txBody>
          <a:bodyPr>
            <a:spAutoFit/>
          </a:bodyPr>
          <a:lstStyle/>
          <a:p>
            <a:pPr lvl="0"/>
            <a:r>
              <a:rPr lang="en-US" altLang="en-US" dirty="0"/>
              <a:t>单击此处编辑母版文本样式</a:t>
            </a:r>
          </a:p>
          <a:p>
            <a:pPr lvl="1"/>
            <a:r>
              <a:rPr lang="en-US" altLang="en-US" dirty="0"/>
              <a:t>第二级</a:t>
            </a:r>
            <a:endParaRPr lang="en-US" altLang="zh-CN" dirty="0"/>
          </a:p>
          <a:p>
            <a:pPr lvl="2"/>
            <a:r>
              <a:rPr lang="en-US" altLang="zh-CN" dirty="0"/>
              <a:t> </a:t>
            </a:r>
            <a:r>
              <a:rPr lang="en-US" altLang="en-US" dirty="0"/>
              <a:t>第三级</a:t>
            </a:r>
          </a:p>
        </p:txBody>
      </p:sp>
      <p:pic>
        <p:nvPicPr>
          <p:cNvPr id="2097186" name="Picture 11"/>
          <p:cNvPicPr/>
          <p:nvPr/>
        </p:nvPicPr>
        <p:blipFill>
          <a:blip r:embed="rId14"/>
          <a:stretch>
            <a:fillRect/>
          </a:stretch>
        </p:blipFill>
        <p:spPr>
          <a:xfrm>
            <a:off x="6238875" y="2343150"/>
            <a:ext cx="2600325" cy="26003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hdr="0" ftr="0" dt="0"/>
  <p:txStyles>
    <p:titleStyle>
      <a:lvl1pPr algn="r" rtl="0" eaLnBrk="0" fontAlgn="base" hangingPunct="0">
        <a:spcBef>
          <a:spcPct val="0"/>
        </a:spcBef>
        <a:spcAft>
          <a:spcPct val="0"/>
        </a:spcAft>
        <a:defRPr sz="2400" b="1" kern="1200">
          <a:solidFill>
            <a:srgbClr val="630D5F"/>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5pPr>
      <a:lvl6pPr marL="3429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6pPr>
      <a:lvl7pPr marL="6858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7pPr>
      <a:lvl8pPr marL="10287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8pPr>
      <a:lvl9pPr marL="13716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Char char="•"/>
        <a:defRPr sz="2100" b="1" kern="1200">
          <a:solidFill>
            <a:srgbClr val="630D5F"/>
          </a:solidFill>
          <a:latin typeface="微软雅黑" panose="020B0503020204020204" pitchFamily="34" charset="-122"/>
          <a:ea typeface="微软雅黑" panose="020B0503020204020204" pitchFamily="34" charset="-122"/>
          <a:cs typeface="+mn-cs"/>
        </a:defRPr>
      </a:lvl1pPr>
      <a:lvl2pPr marL="603885" indent="-260985" algn="l" rtl="0" eaLnBrk="0" fontAlgn="base" hangingPunct="0">
        <a:spcBef>
          <a:spcPct val="20000"/>
        </a:spcBef>
        <a:spcAft>
          <a:spcPct val="0"/>
        </a:spcAft>
        <a:buFont typeface="Wingdings" panose="05000000000000000000" pitchFamily="2" charset="2"/>
        <a:buChar char="Ø"/>
        <a:defRPr sz="2100" b="1"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rtl="0" eaLnBrk="0" fontAlgn="base" hangingPunct="0">
        <a:spcBef>
          <a:spcPct val="20000"/>
        </a:spcBef>
        <a:spcAft>
          <a:spcPct val="0"/>
        </a:spcAft>
        <a:buFont typeface="Wingdings" panose="05000000000000000000" pitchFamily="2" charset="2"/>
        <a:buChar char="ü"/>
        <a:defRPr sz="2100" b="1" kern="1200">
          <a:solidFill>
            <a:srgbClr val="E46C0A"/>
          </a:solidFill>
          <a:latin typeface="微软雅黑" panose="020B0503020204020204" pitchFamily="34" charset="-122"/>
          <a:ea typeface="微软雅黑" panose="020B0503020204020204" pitchFamily="34" charset="-122"/>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slideLayout" Target="../slideLayouts/slideLayout17.xml"/><Relationship Id="rId1" Type="http://schemas.openxmlformats.org/officeDocument/2006/relationships/tags" Target="../tags/tag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B2B4312-8799-E3FD-3B66-D2A3424C86A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48636" name="矩形 2"/>
          <p:cNvSpPr/>
          <p:nvPr/>
        </p:nvSpPr>
        <p:spPr>
          <a:xfrm>
            <a:off x="2705" y="769023"/>
            <a:ext cx="9144000" cy="1538522"/>
          </a:xfrm>
          <a:prstGeom prst="rect">
            <a:avLst/>
          </a:prstGeom>
          <a:solidFill>
            <a:srgbClr val="6E0F6D"/>
          </a:solidFill>
          <a:ln>
            <a:solidFill>
              <a:srgbClr val="6E0F6D"/>
            </a:solidFill>
          </a:ln>
        </p:spPr>
        <p:style>
          <a:lnRef idx="2">
            <a:schemeClr val="accent1">
              <a:shade val="50000"/>
            </a:schemeClr>
          </a:lnRef>
          <a:fillRef idx="1">
            <a:schemeClr val="accent1"/>
          </a:fillRef>
          <a:effectRef idx="0">
            <a:schemeClr val="accent1"/>
          </a:effectRef>
          <a:fontRef idx="minor">
            <a:schemeClr val="lt1"/>
          </a:fontRef>
        </p:style>
        <p:txBody>
          <a:bodyPr lIns="74990" tIns="37495" rIns="74990" bIns="37495" rtlCol="0" anchor="ctr"/>
          <a:lstStyle/>
          <a:p>
            <a:pPr algn="ctr" defTabSz="914400"/>
            <a:endParaRPr lang="zh-CN" altLang="en-US">
              <a:solidFill>
                <a:srgbClr val="6E0F6D"/>
              </a:solidFill>
              <a:latin typeface="Calibri" panose="020F0502020204030204"/>
              <a:ea typeface="宋体" panose="02010600030101010101" pitchFamily="2" charset="-122"/>
            </a:endParaRPr>
          </a:p>
        </p:txBody>
      </p:sp>
      <p:sp>
        <p:nvSpPr>
          <p:cNvPr id="1048637" name="Rectangle 3"/>
          <p:cNvSpPr>
            <a:spLocks noGrp="1" noChangeArrowheads="1"/>
          </p:cNvSpPr>
          <p:nvPr>
            <p:ph type="subTitle" idx="1"/>
          </p:nvPr>
        </p:nvSpPr>
        <p:spPr>
          <a:xfrm>
            <a:off x="2195736" y="3280283"/>
            <a:ext cx="4879340" cy="1856262"/>
          </a:xfrm>
        </p:spPr>
        <p:txBody>
          <a:bodyPr>
            <a:normAutofit/>
          </a:bodyPr>
          <a:lstStyle/>
          <a:p>
            <a:pPr>
              <a:lnSpc>
                <a:spcPct val="100000"/>
              </a:lnSpc>
              <a:spcBef>
                <a:spcPts val="1176"/>
              </a:spcBef>
              <a:spcAft>
                <a:spcPts val="1200"/>
              </a:spcAft>
            </a:pPr>
            <a:r>
              <a:rPr lang="zh-CN" altLang="en-US" sz="24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rPr>
              <a:t>南 京 大 学</a:t>
            </a:r>
            <a:endParaRPr lang="en-US" altLang="zh-CN" sz="24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endParaRPr>
          </a:p>
          <a:p>
            <a:pPr>
              <a:lnSpc>
                <a:spcPct val="100000"/>
              </a:lnSpc>
              <a:spcBef>
                <a:spcPts val="1176"/>
              </a:spcBef>
              <a:spcAft>
                <a:spcPts val="1200"/>
              </a:spcAft>
            </a:pPr>
            <a:r>
              <a:rPr lang="zh-CN" altLang="en-US" sz="20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rPr>
              <a:t>张 凯</a:t>
            </a:r>
            <a:endParaRPr lang="en-US" altLang="zh-CN" sz="20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48638" name="矩形 1"/>
          <p:cNvSpPr/>
          <p:nvPr/>
        </p:nvSpPr>
        <p:spPr>
          <a:xfrm>
            <a:off x="611560" y="1275606"/>
            <a:ext cx="7776864" cy="639979"/>
          </a:xfrm>
          <a:prstGeom prst="rect">
            <a:avLst/>
          </a:prstGeom>
        </p:spPr>
        <p:txBody>
          <a:bodyPr wrap="square" lIns="74990" tIns="37495" rIns="74990" bIns="37495">
            <a:spAutoFit/>
          </a:bodyPr>
          <a:lstStyle/>
          <a:p>
            <a:pPr algn="ctr" defTabSz="571500">
              <a:lnSpc>
                <a:spcPts val="4375"/>
              </a:lnSpc>
            </a:pPr>
            <a:r>
              <a:rPr lang="zh-CN" altLang="en-US" sz="5400" b="1" dirty="0">
                <a:ln w="0"/>
                <a:solidFill>
                  <a:schemeClr val="bg1"/>
                </a:solidFill>
                <a:effectLst>
                  <a:outerShdw blurRad="38100" dist="19050" dir="2700000" algn="tl" rotWithShape="0">
                    <a:prstClr val="black">
                      <a:alpha val="40000"/>
                    </a:prstClr>
                  </a:outerShdw>
                </a:effectLst>
                <a:latin typeface="SimSun" panose="02010600030101010101" pitchFamily="2" charset="-122"/>
                <a:ea typeface="SimSun" panose="02010600030101010101" pitchFamily="2" charset="-122"/>
                <a:cs typeface="Times New Roman" panose="02020603050405020304" pitchFamily="18" charset="0"/>
              </a:rPr>
              <a:t>数 学 建 模</a:t>
            </a:r>
            <a:endParaRPr lang="en-US" altLang="zh-CN" sz="5400" b="1" dirty="0">
              <a:ln w="0"/>
              <a:solidFill>
                <a:schemeClr val="bg1"/>
              </a:solidFill>
              <a:effectLst>
                <a:outerShdw blurRad="38100" dist="19050" dir="2700000" algn="tl" rotWithShape="0">
                  <a:prstClr val="black">
                    <a:alpha val="40000"/>
                  </a:prstClr>
                </a:outerShdw>
              </a:effectLst>
              <a:latin typeface="SimSun" panose="02010600030101010101" pitchFamily="2" charset="-122"/>
              <a:ea typeface="SimSun"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825D1DC8-7D77-FFA4-0486-67CEDD216B22}"/>
              </a:ext>
            </a:extLst>
          </p:cNvPr>
          <p:cNvSpPr>
            <a:spLocks noGrp="1"/>
          </p:cNvSpPr>
          <p:nvPr>
            <p:ph type="sldNum" sz="quarter" idx="12"/>
          </p:nvPr>
        </p:nvSpPr>
        <p:spPr/>
        <p:txBody>
          <a:bodyPr/>
          <a:lstStyle/>
          <a:p>
            <a:fld id="{09FCBBE2-63E4-4E90-8897-D61F1A357E4C}" type="slidenum">
              <a:rPr lang="zh-CN" altLang="en-US" smtClean="0"/>
              <a:pPr/>
              <a:t>1</a:t>
            </a:fld>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大模型时代中的</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MoE</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Transformer</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模块）</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18270394-EC77-3B49-A299-24E7E691A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939414"/>
            <a:ext cx="2495019" cy="4155926"/>
          </a:xfrm>
          <a:prstGeom prst="rect">
            <a:avLst/>
          </a:prstGeom>
        </p:spPr>
      </p:pic>
      <p:pic>
        <p:nvPicPr>
          <p:cNvPr id="12" name="图片 11">
            <a:extLst>
              <a:ext uri="{FF2B5EF4-FFF2-40B4-BE49-F238E27FC236}">
                <a16:creationId xmlns:a16="http://schemas.microsoft.com/office/drawing/2014/main" id="{C463778B-E0DF-D44D-AEC8-7B9F7621F0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1134617"/>
            <a:ext cx="4130650" cy="3435846"/>
          </a:xfrm>
          <a:prstGeom prst="rect">
            <a:avLst/>
          </a:prstGeom>
        </p:spPr>
      </p:pic>
      <p:sp>
        <p:nvSpPr>
          <p:cNvPr id="13" name="文本框 12">
            <a:extLst>
              <a:ext uri="{FF2B5EF4-FFF2-40B4-BE49-F238E27FC236}">
                <a16:creationId xmlns:a16="http://schemas.microsoft.com/office/drawing/2014/main" id="{DF57EBE6-7470-DF4A-8275-C5AE8524FC06}"/>
              </a:ext>
            </a:extLst>
          </p:cNvPr>
          <p:cNvSpPr txBox="1"/>
          <p:nvPr/>
        </p:nvSpPr>
        <p:spPr>
          <a:xfrm>
            <a:off x="6742746" y="1995686"/>
            <a:ext cx="1455848" cy="369332"/>
          </a:xfrm>
          <a:prstGeom prst="rect">
            <a:avLst/>
          </a:prstGeom>
          <a:noFill/>
        </p:spPr>
        <p:txBody>
          <a:bodyPr wrap="none" rtlCol="0">
            <a:spAutoFit/>
          </a:bodyPr>
          <a:lstStyle/>
          <a:p>
            <a:r>
              <a:rPr kumimoji="1" lang="en-US" altLang="zh-CN" dirty="0">
                <a:solidFill>
                  <a:srgbClr val="0012FE"/>
                </a:solidFill>
                <a:latin typeface="Times New Roman" panose="02020603050405020304" pitchFamily="18" charset="0"/>
                <a:cs typeface="Times New Roman" panose="02020603050405020304" pitchFamily="18" charset="0"/>
              </a:rPr>
              <a:t>2</a:t>
            </a:r>
            <a:r>
              <a:rPr kumimoji="1" lang="zh-CN" altLang="en-US" dirty="0">
                <a:solidFill>
                  <a:srgbClr val="0012FE"/>
                </a:solidFill>
                <a:latin typeface="Times New Roman" panose="02020603050405020304" pitchFamily="18" charset="0"/>
                <a:cs typeface="Times New Roman" panose="02020603050405020304" pitchFamily="18" charset="0"/>
              </a:rPr>
              <a:t>个专家激活</a:t>
            </a:r>
          </a:p>
        </p:txBody>
      </p:sp>
    </p:spTree>
    <p:extLst>
      <p:ext uri="{BB962C8B-B14F-4D97-AF65-F5344CB8AC3E}">
        <p14:creationId xmlns:p14="http://schemas.microsoft.com/office/powerpoint/2010/main" val="1215480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大模型时代中的</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MoE</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Transformer+MoE</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44738" name="Picture 2" descr="交换层">
            <a:extLst>
              <a:ext uri="{FF2B5EF4-FFF2-40B4-BE49-F238E27FC236}">
                <a16:creationId xmlns:a16="http://schemas.microsoft.com/office/drawing/2014/main" id="{9775B147-572D-B04B-BC08-84A882FF7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981907"/>
            <a:ext cx="5135538" cy="395887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6A6FC305-2E34-974E-A7DC-CDCB1C53C446}"/>
              </a:ext>
            </a:extLst>
          </p:cNvPr>
          <p:cNvSpPr txBox="1"/>
          <p:nvPr/>
        </p:nvSpPr>
        <p:spPr>
          <a:xfrm>
            <a:off x="5721058" y="2110085"/>
            <a:ext cx="3456384" cy="923330"/>
          </a:xfrm>
          <a:prstGeom prst="rect">
            <a:avLst/>
          </a:prstGeom>
          <a:noFill/>
        </p:spPr>
        <p:txBody>
          <a:bodyPr wrap="square">
            <a:spAutoFit/>
          </a:bodyPr>
          <a:lstStyle/>
          <a:p>
            <a:r>
              <a:rPr lang="en" altLang="zh-CN" dirty="0">
                <a:effectLst/>
                <a:latin typeface="Times New Roman" panose="02020603050405020304" pitchFamily="18" charset="0"/>
                <a:ea typeface="SimSun" panose="02010600030101010101" pitchFamily="2" charset="-122"/>
                <a:cs typeface="Times New Roman" panose="02020603050405020304" pitchFamily="18" charset="0"/>
              </a:rPr>
              <a:t>Simply replace the FFN layer in a transformer model by mixture of experts</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endParaRPr lang="en" altLang="zh-CN"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363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大模型时代中的</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MoE</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2F82F789-A5D6-9C49-8C01-D064BFD0D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859" y="864638"/>
            <a:ext cx="3301512" cy="4083917"/>
          </a:xfrm>
          <a:prstGeom prst="rect">
            <a:avLst/>
          </a:prstGeom>
        </p:spPr>
      </p:pic>
      <p:pic>
        <p:nvPicPr>
          <p:cNvPr id="6" name="图片 5">
            <a:extLst>
              <a:ext uri="{FF2B5EF4-FFF2-40B4-BE49-F238E27FC236}">
                <a16:creationId xmlns:a16="http://schemas.microsoft.com/office/drawing/2014/main" id="{7D9CCA46-DE9B-CD45-82D3-4E1C41B72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2691" y="2085958"/>
            <a:ext cx="3919699" cy="1512168"/>
          </a:xfrm>
          <a:prstGeom prst="rect">
            <a:avLst/>
          </a:prstGeom>
        </p:spPr>
      </p:pic>
      <p:pic>
        <p:nvPicPr>
          <p:cNvPr id="8" name="图片 7">
            <a:extLst>
              <a:ext uri="{FF2B5EF4-FFF2-40B4-BE49-F238E27FC236}">
                <a16:creationId xmlns:a16="http://schemas.microsoft.com/office/drawing/2014/main" id="{A1A694F3-2F4B-3E40-B6C4-C0D238F767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610" y="1088115"/>
            <a:ext cx="1506939" cy="3507854"/>
          </a:xfrm>
          <a:prstGeom prst="rect">
            <a:avLst/>
          </a:prstGeom>
        </p:spPr>
      </p:pic>
    </p:spTree>
    <p:extLst>
      <p:ext uri="{BB962C8B-B14F-4D97-AF65-F5344CB8AC3E}">
        <p14:creationId xmlns:p14="http://schemas.microsoft.com/office/powerpoint/2010/main" val="147490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大语言模型（百度</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文心一言）</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4DCCAA5E-774D-ED41-B5FC-EF85DFAC6B6C}"/>
              </a:ext>
            </a:extLst>
          </p:cNvPr>
          <p:cNvSpPr txBox="1"/>
          <p:nvPr/>
        </p:nvSpPr>
        <p:spPr>
          <a:xfrm>
            <a:off x="3491880" y="4579223"/>
            <a:ext cx="2880320" cy="369332"/>
          </a:xfrm>
          <a:prstGeom prst="rect">
            <a:avLst/>
          </a:prstGeom>
          <a:noFill/>
        </p:spPr>
        <p:txBody>
          <a:bodyPr wrap="square">
            <a:spAutoFit/>
          </a:bodyPr>
          <a:lstStyle/>
          <a:p>
            <a:r>
              <a:rPr lang="zh-CN" altLang="en-US" dirty="0"/>
              <a:t>https://yiyan.baidu.com/</a:t>
            </a:r>
          </a:p>
        </p:txBody>
      </p:sp>
      <p:pic>
        <p:nvPicPr>
          <p:cNvPr id="9" name="图片 8">
            <a:extLst>
              <a:ext uri="{FF2B5EF4-FFF2-40B4-BE49-F238E27FC236}">
                <a16:creationId xmlns:a16="http://schemas.microsoft.com/office/drawing/2014/main" id="{5D7F4F01-C407-E144-890C-98EC64CC7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979799"/>
            <a:ext cx="6107286" cy="3435846"/>
          </a:xfrm>
          <a:prstGeom prst="rect">
            <a:avLst/>
          </a:prstGeom>
        </p:spPr>
      </p:pic>
    </p:spTree>
    <p:extLst>
      <p:ext uri="{BB962C8B-B14F-4D97-AF65-F5344CB8AC3E}">
        <p14:creationId xmlns:p14="http://schemas.microsoft.com/office/powerpoint/2010/main" val="4185304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大语言模型（腾讯</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混元）</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4DCCAA5E-774D-ED41-B5FC-EF85DFAC6B6C}"/>
              </a:ext>
            </a:extLst>
          </p:cNvPr>
          <p:cNvSpPr txBox="1"/>
          <p:nvPr/>
        </p:nvSpPr>
        <p:spPr>
          <a:xfrm>
            <a:off x="3203848" y="4670262"/>
            <a:ext cx="3456384" cy="369332"/>
          </a:xfrm>
          <a:prstGeom prst="rect">
            <a:avLst/>
          </a:prstGeom>
          <a:noFill/>
        </p:spPr>
        <p:txBody>
          <a:bodyPr wrap="square">
            <a:spAutoFit/>
          </a:bodyPr>
          <a:lstStyle/>
          <a:p>
            <a:r>
              <a:rPr lang="en" altLang="zh-CN" dirty="0"/>
              <a:t>https://</a:t>
            </a:r>
            <a:r>
              <a:rPr lang="en" altLang="zh-CN" dirty="0" err="1"/>
              <a:t>llm.hunyuan.tencent.com</a:t>
            </a:r>
            <a:r>
              <a:rPr lang="en" altLang="zh-CN" dirty="0"/>
              <a:t>/</a:t>
            </a:r>
            <a:endParaRPr lang="zh-CN" altLang="en-US" dirty="0"/>
          </a:p>
        </p:txBody>
      </p:sp>
      <p:pic>
        <p:nvPicPr>
          <p:cNvPr id="4" name="图片 3">
            <a:extLst>
              <a:ext uri="{FF2B5EF4-FFF2-40B4-BE49-F238E27FC236}">
                <a16:creationId xmlns:a16="http://schemas.microsoft.com/office/drawing/2014/main" id="{630C7961-37D5-184C-A4F6-A0CB50FBE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9336" y="994206"/>
            <a:ext cx="4125327" cy="1995130"/>
          </a:xfrm>
          <a:prstGeom prst="rect">
            <a:avLst/>
          </a:prstGeom>
        </p:spPr>
      </p:pic>
      <p:pic>
        <p:nvPicPr>
          <p:cNvPr id="6" name="图片 5">
            <a:extLst>
              <a:ext uri="{FF2B5EF4-FFF2-40B4-BE49-F238E27FC236}">
                <a16:creationId xmlns:a16="http://schemas.microsoft.com/office/drawing/2014/main" id="{0FE9F331-F6BE-B14C-977A-7B797BF9E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0223" y="3080375"/>
            <a:ext cx="6423634" cy="1498848"/>
          </a:xfrm>
          <a:prstGeom prst="rect">
            <a:avLst/>
          </a:prstGeom>
        </p:spPr>
      </p:pic>
    </p:spTree>
    <p:extLst>
      <p:ext uri="{BB962C8B-B14F-4D97-AF65-F5344CB8AC3E}">
        <p14:creationId xmlns:p14="http://schemas.microsoft.com/office/powerpoint/2010/main" val="533989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大语言模型（字节跳动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豆包）</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4DCCAA5E-774D-ED41-B5FC-EF85DFAC6B6C}"/>
              </a:ext>
            </a:extLst>
          </p:cNvPr>
          <p:cNvSpPr txBox="1"/>
          <p:nvPr/>
        </p:nvSpPr>
        <p:spPr>
          <a:xfrm>
            <a:off x="3203848" y="4670262"/>
            <a:ext cx="3456384" cy="369332"/>
          </a:xfrm>
          <a:prstGeom prst="rect">
            <a:avLst/>
          </a:prstGeom>
          <a:noFill/>
        </p:spPr>
        <p:txBody>
          <a:bodyPr wrap="square">
            <a:spAutoFit/>
          </a:bodyPr>
          <a:lstStyle/>
          <a:p>
            <a:r>
              <a:rPr lang="en" altLang="zh-CN" dirty="0"/>
              <a:t>https://</a:t>
            </a:r>
            <a:r>
              <a:rPr lang="en" altLang="zh-CN" dirty="0" err="1"/>
              <a:t>www.doubao.com</a:t>
            </a:r>
            <a:r>
              <a:rPr lang="en" altLang="zh-CN" dirty="0"/>
              <a:t>/chat/</a:t>
            </a:r>
            <a:endParaRPr lang="zh-CN" altLang="en-US" dirty="0"/>
          </a:p>
        </p:txBody>
      </p:sp>
      <p:pic>
        <p:nvPicPr>
          <p:cNvPr id="5" name="图片 4">
            <a:extLst>
              <a:ext uri="{FF2B5EF4-FFF2-40B4-BE49-F238E27FC236}">
                <a16:creationId xmlns:a16="http://schemas.microsoft.com/office/drawing/2014/main" id="{1B411D3C-5BBC-404F-A8D3-D2B921C97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39" y="1008346"/>
            <a:ext cx="2629059" cy="2937774"/>
          </a:xfrm>
          <a:prstGeom prst="rect">
            <a:avLst/>
          </a:prstGeom>
        </p:spPr>
      </p:pic>
      <p:pic>
        <p:nvPicPr>
          <p:cNvPr id="9" name="图片 8">
            <a:extLst>
              <a:ext uri="{FF2B5EF4-FFF2-40B4-BE49-F238E27FC236}">
                <a16:creationId xmlns:a16="http://schemas.microsoft.com/office/drawing/2014/main" id="{FCD28355-3AC3-8D48-8152-2BFB3B6C5D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968" y="1008346"/>
            <a:ext cx="4205993" cy="2937774"/>
          </a:xfrm>
          <a:prstGeom prst="rect">
            <a:avLst/>
          </a:prstGeom>
        </p:spPr>
      </p:pic>
    </p:spTree>
    <p:extLst>
      <p:ext uri="{BB962C8B-B14F-4D97-AF65-F5344CB8AC3E}">
        <p14:creationId xmlns:p14="http://schemas.microsoft.com/office/powerpoint/2010/main" val="2718151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大语言模型（月之暗面</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-Kimi</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4DCCAA5E-774D-ED41-B5FC-EF85DFAC6B6C}"/>
              </a:ext>
            </a:extLst>
          </p:cNvPr>
          <p:cNvSpPr txBox="1"/>
          <p:nvPr/>
        </p:nvSpPr>
        <p:spPr>
          <a:xfrm>
            <a:off x="3203848" y="4670262"/>
            <a:ext cx="3456384" cy="369332"/>
          </a:xfrm>
          <a:prstGeom prst="rect">
            <a:avLst/>
          </a:prstGeom>
          <a:noFill/>
        </p:spPr>
        <p:txBody>
          <a:bodyPr wrap="square">
            <a:spAutoFit/>
          </a:bodyPr>
          <a:lstStyle/>
          <a:p>
            <a:r>
              <a:rPr lang="en" altLang="zh-CN" dirty="0"/>
              <a:t>https://</a:t>
            </a:r>
            <a:r>
              <a:rPr lang="en" altLang="zh-CN" dirty="0" err="1"/>
              <a:t>www.moonshot.cn</a:t>
            </a:r>
            <a:r>
              <a:rPr lang="en" altLang="zh-CN" dirty="0"/>
              <a:t>/</a:t>
            </a:r>
            <a:endParaRPr lang="zh-CN" altLang="en-US" dirty="0"/>
          </a:p>
        </p:txBody>
      </p:sp>
      <p:pic>
        <p:nvPicPr>
          <p:cNvPr id="5" name="图片 4">
            <a:extLst>
              <a:ext uri="{FF2B5EF4-FFF2-40B4-BE49-F238E27FC236}">
                <a16:creationId xmlns:a16="http://schemas.microsoft.com/office/drawing/2014/main" id="{1B411D3C-5BBC-404F-A8D3-D2B921C971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79812" y="874380"/>
            <a:ext cx="3384376" cy="1925170"/>
          </a:xfrm>
          <a:prstGeom prst="rect">
            <a:avLst/>
          </a:prstGeom>
        </p:spPr>
      </p:pic>
      <p:pic>
        <p:nvPicPr>
          <p:cNvPr id="4" name="图片 3">
            <a:extLst>
              <a:ext uri="{FF2B5EF4-FFF2-40B4-BE49-F238E27FC236}">
                <a16:creationId xmlns:a16="http://schemas.microsoft.com/office/drawing/2014/main" id="{821103CC-C917-864E-AA67-AE2FF37F5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3892" y="2902738"/>
            <a:ext cx="6516216" cy="1767524"/>
          </a:xfrm>
          <a:prstGeom prst="rect">
            <a:avLst/>
          </a:prstGeom>
        </p:spPr>
      </p:pic>
    </p:spTree>
    <p:extLst>
      <p:ext uri="{BB962C8B-B14F-4D97-AF65-F5344CB8AC3E}">
        <p14:creationId xmlns:p14="http://schemas.microsoft.com/office/powerpoint/2010/main" val="2494124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大语言模型（阿里云</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通义千问）</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8CDD8597-E15D-4D4C-A349-1CD7A9824C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539" y="2355726"/>
            <a:ext cx="4148671" cy="2313682"/>
          </a:xfrm>
          <a:prstGeom prst="rect">
            <a:avLst/>
          </a:prstGeom>
        </p:spPr>
      </p:pic>
      <p:pic>
        <p:nvPicPr>
          <p:cNvPr id="6" name="图片 5">
            <a:extLst>
              <a:ext uri="{FF2B5EF4-FFF2-40B4-BE49-F238E27FC236}">
                <a16:creationId xmlns:a16="http://schemas.microsoft.com/office/drawing/2014/main" id="{499B825A-7D0A-FA4D-86AC-C810304BA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624" y="865905"/>
            <a:ext cx="7200801" cy="1489821"/>
          </a:xfrm>
          <a:prstGeom prst="rect">
            <a:avLst/>
          </a:prstGeom>
        </p:spPr>
      </p:pic>
      <p:sp>
        <p:nvSpPr>
          <p:cNvPr id="14" name="文本框 13">
            <a:extLst>
              <a:ext uri="{FF2B5EF4-FFF2-40B4-BE49-F238E27FC236}">
                <a16:creationId xmlns:a16="http://schemas.microsoft.com/office/drawing/2014/main" id="{0FE5C5EA-CE3E-6249-9AA2-F6910EB33CCC}"/>
              </a:ext>
            </a:extLst>
          </p:cNvPr>
          <p:cNvSpPr txBox="1"/>
          <p:nvPr/>
        </p:nvSpPr>
        <p:spPr>
          <a:xfrm>
            <a:off x="3167843" y="4669408"/>
            <a:ext cx="2808312" cy="369332"/>
          </a:xfrm>
          <a:prstGeom prst="rect">
            <a:avLst/>
          </a:prstGeom>
          <a:noFill/>
        </p:spPr>
        <p:txBody>
          <a:bodyPr wrap="square">
            <a:spAutoFit/>
          </a:bodyPr>
          <a:lstStyle/>
          <a:p>
            <a:r>
              <a:rPr lang="zh-CN" altLang="en-US" dirty="0"/>
              <a:t>https://tongyi.aliyun.com/</a:t>
            </a:r>
          </a:p>
        </p:txBody>
      </p:sp>
      <p:sp>
        <p:nvSpPr>
          <p:cNvPr id="16" name="文本框 15">
            <a:extLst>
              <a:ext uri="{FF2B5EF4-FFF2-40B4-BE49-F238E27FC236}">
                <a16:creationId xmlns:a16="http://schemas.microsoft.com/office/drawing/2014/main" id="{BE6FA8F7-E810-7D41-AECF-08844C3D6900}"/>
              </a:ext>
            </a:extLst>
          </p:cNvPr>
          <p:cNvSpPr txBox="1"/>
          <p:nvPr/>
        </p:nvSpPr>
        <p:spPr>
          <a:xfrm>
            <a:off x="5476497" y="2954156"/>
            <a:ext cx="3667504" cy="1323439"/>
          </a:xfrm>
          <a:prstGeom prst="rect">
            <a:avLst/>
          </a:prstGeom>
          <a:noFill/>
        </p:spPr>
        <p:txBody>
          <a:bodyPr wrap="square">
            <a:spAutoFit/>
          </a:bodyPr>
          <a:lstStyle/>
          <a:p>
            <a:r>
              <a:rPr lang="en-US" altLang="zh-CN" sz="1600" b="0" i="0" dirty="0">
                <a:solidFill>
                  <a:srgbClr val="222222"/>
                </a:solidFill>
                <a:effectLst/>
                <a:latin typeface="Times New Roman" panose="02020603050405020304" pitchFamily="18" charset="0"/>
                <a:cs typeface="Times New Roman" panose="02020603050405020304" pitchFamily="18" charset="0"/>
              </a:rPr>
              <a:t>3</a:t>
            </a:r>
            <a:r>
              <a:rPr lang="zh-CN" altLang="en-US" sz="1600" b="0" i="0" dirty="0">
                <a:solidFill>
                  <a:srgbClr val="222222"/>
                </a:solidFill>
                <a:effectLst/>
                <a:latin typeface="Times New Roman" panose="02020603050405020304" pitchFamily="18" charset="0"/>
                <a:cs typeface="Times New Roman" panose="02020603050405020304" pitchFamily="18" charset="0"/>
              </a:rPr>
              <a:t>月</a:t>
            </a:r>
            <a:r>
              <a:rPr lang="en-US" altLang="zh-CN" sz="1600" b="0" i="0" dirty="0">
                <a:solidFill>
                  <a:srgbClr val="222222"/>
                </a:solidFill>
                <a:effectLst/>
                <a:latin typeface="Times New Roman" panose="02020603050405020304" pitchFamily="18" charset="0"/>
                <a:cs typeface="Times New Roman" panose="02020603050405020304" pitchFamily="18" charset="0"/>
              </a:rPr>
              <a:t>29</a:t>
            </a:r>
            <a:r>
              <a:rPr lang="zh-CN" altLang="en-US" sz="1600" b="0" i="0" dirty="0">
                <a:solidFill>
                  <a:srgbClr val="222222"/>
                </a:solidFill>
                <a:effectLst/>
                <a:latin typeface="Times New Roman" panose="02020603050405020304" pitchFamily="18" charset="0"/>
                <a:cs typeface="Times New Roman" panose="02020603050405020304" pitchFamily="18" charset="0"/>
              </a:rPr>
              <a:t>日，通义千问团队开源首个</a:t>
            </a:r>
            <a:r>
              <a:rPr lang="en" altLang="zh-CN" sz="1600" b="0" i="0" dirty="0" err="1">
                <a:solidFill>
                  <a:srgbClr val="222222"/>
                </a:solidFill>
                <a:effectLst/>
                <a:latin typeface="Times New Roman" panose="02020603050405020304" pitchFamily="18" charset="0"/>
                <a:cs typeface="Times New Roman" panose="02020603050405020304" pitchFamily="18" charset="0"/>
              </a:rPr>
              <a:t>MoE</a:t>
            </a:r>
            <a:r>
              <a:rPr lang="zh-CN" altLang="en-US" sz="1600" b="0" i="0" dirty="0">
                <a:solidFill>
                  <a:srgbClr val="222222"/>
                </a:solidFill>
                <a:effectLst/>
                <a:latin typeface="Times New Roman" panose="02020603050405020304" pitchFamily="18" charset="0"/>
                <a:cs typeface="Times New Roman" panose="02020603050405020304" pitchFamily="18" charset="0"/>
              </a:rPr>
              <a:t>模型，名为</a:t>
            </a:r>
            <a:r>
              <a:rPr lang="en" altLang="zh-CN" sz="1600" b="0" i="0" dirty="0">
                <a:solidFill>
                  <a:srgbClr val="222222"/>
                </a:solidFill>
                <a:effectLst/>
                <a:latin typeface="Times New Roman" panose="02020603050405020304" pitchFamily="18" charset="0"/>
                <a:cs typeface="Times New Roman" panose="02020603050405020304" pitchFamily="18" charset="0"/>
              </a:rPr>
              <a:t>Qwen1.5-MoE-A2.7B</a:t>
            </a:r>
            <a:r>
              <a:rPr lang="zh-CN" altLang="en" sz="1600" b="0" i="0" dirty="0">
                <a:solidFill>
                  <a:srgbClr val="222222"/>
                </a:solidFill>
                <a:effectLst/>
                <a:latin typeface="Times New Roman" panose="02020603050405020304" pitchFamily="18" charset="0"/>
                <a:cs typeface="Times New Roman" panose="02020603050405020304" pitchFamily="18" charset="0"/>
              </a:rPr>
              <a:t>。</a:t>
            </a:r>
            <a:r>
              <a:rPr lang="zh-CN" altLang="en-US" sz="1600" b="0" i="0" dirty="0">
                <a:solidFill>
                  <a:srgbClr val="222222"/>
                </a:solidFill>
                <a:effectLst/>
                <a:latin typeface="Times New Roman" panose="02020603050405020304" pitchFamily="18" charset="0"/>
                <a:cs typeface="Times New Roman" panose="02020603050405020304" pitchFamily="18" charset="0"/>
              </a:rPr>
              <a:t>它仅有</a:t>
            </a:r>
            <a:r>
              <a:rPr lang="en-US" altLang="zh-CN" sz="1600" b="0" i="0" dirty="0">
                <a:solidFill>
                  <a:srgbClr val="222222"/>
                </a:solidFill>
                <a:effectLst/>
                <a:latin typeface="Times New Roman" panose="02020603050405020304" pitchFamily="18" charset="0"/>
                <a:cs typeface="Times New Roman" panose="02020603050405020304" pitchFamily="18" charset="0"/>
              </a:rPr>
              <a:t>27</a:t>
            </a:r>
            <a:r>
              <a:rPr lang="zh-CN" altLang="en-US" sz="1600" b="0" i="0" dirty="0">
                <a:solidFill>
                  <a:srgbClr val="222222"/>
                </a:solidFill>
                <a:effectLst/>
                <a:latin typeface="Times New Roman" panose="02020603050405020304" pitchFamily="18" charset="0"/>
                <a:cs typeface="Times New Roman" panose="02020603050405020304" pitchFamily="18" charset="0"/>
              </a:rPr>
              <a:t>亿个激活参数，但性能可与当前公认最先进的</a:t>
            </a:r>
            <a:r>
              <a:rPr lang="en-US" altLang="zh-CN" sz="1600" b="0" i="0" dirty="0">
                <a:solidFill>
                  <a:srgbClr val="222222"/>
                </a:solidFill>
                <a:effectLst/>
                <a:latin typeface="Times New Roman" panose="02020603050405020304" pitchFamily="18" charset="0"/>
                <a:cs typeface="Times New Roman" panose="02020603050405020304" pitchFamily="18" charset="0"/>
              </a:rPr>
              <a:t>70</a:t>
            </a:r>
            <a:r>
              <a:rPr lang="zh-CN" altLang="en-US" sz="1600" b="0" i="0" dirty="0">
                <a:solidFill>
                  <a:srgbClr val="222222"/>
                </a:solidFill>
                <a:effectLst/>
                <a:latin typeface="Times New Roman" panose="02020603050405020304" pitchFamily="18" charset="0"/>
                <a:cs typeface="Times New Roman" panose="02020603050405020304" pitchFamily="18" charset="0"/>
              </a:rPr>
              <a:t>亿参数模型（</a:t>
            </a:r>
            <a:r>
              <a:rPr lang="en" altLang="zh-CN" sz="1600" b="0" i="0" dirty="0">
                <a:solidFill>
                  <a:srgbClr val="222222"/>
                </a:solidFill>
                <a:effectLst/>
                <a:latin typeface="Times New Roman" panose="02020603050405020304" pitchFamily="18" charset="0"/>
                <a:cs typeface="Times New Roman" panose="02020603050405020304" pitchFamily="18" charset="0"/>
              </a:rPr>
              <a:t>Mistral7B</a:t>
            </a:r>
            <a:r>
              <a:rPr lang="zh-CN" altLang="en" sz="1600" b="0" i="0" dirty="0">
                <a:solidFill>
                  <a:srgbClr val="222222"/>
                </a:solidFill>
                <a:effectLst/>
                <a:latin typeface="Times New Roman" panose="02020603050405020304" pitchFamily="18" charset="0"/>
                <a:cs typeface="Times New Roman" panose="02020603050405020304" pitchFamily="18" charset="0"/>
              </a:rPr>
              <a:t>、</a:t>
            </a:r>
            <a:r>
              <a:rPr lang="en" altLang="zh-CN" sz="1600" b="0" i="0" dirty="0">
                <a:solidFill>
                  <a:srgbClr val="222222"/>
                </a:solidFill>
                <a:effectLst/>
                <a:latin typeface="Times New Roman" panose="02020603050405020304" pitchFamily="18" charset="0"/>
                <a:cs typeface="Times New Roman" panose="02020603050405020304" pitchFamily="18" charset="0"/>
              </a:rPr>
              <a:t>Qwen1.5-7B</a:t>
            </a:r>
            <a:r>
              <a:rPr lang="zh-CN" altLang="en-US" sz="1600" b="0" i="0" dirty="0">
                <a:solidFill>
                  <a:srgbClr val="222222"/>
                </a:solidFill>
                <a:effectLst/>
                <a:latin typeface="Times New Roman" panose="02020603050405020304" pitchFamily="18" charset="0"/>
                <a:cs typeface="Times New Roman" panose="02020603050405020304" pitchFamily="18" charset="0"/>
              </a:rPr>
              <a:t>等）相媲美。</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8040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大语言模型（商汤</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商量）</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0FE5C5EA-CE3E-6249-9AA2-F6910EB33CCC}"/>
              </a:ext>
            </a:extLst>
          </p:cNvPr>
          <p:cNvSpPr txBox="1"/>
          <p:nvPr/>
        </p:nvSpPr>
        <p:spPr>
          <a:xfrm>
            <a:off x="3167842" y="4669408"/>
            <a:ext cx="3060341" cy="369332"/>
          </a:xfrm>
          <a:prstGeom prst="rect">
            <a:avLst/>
          </a:prstGeom>
          <a:noFill/>
        </p:spPr>
        <p:txBody>
          <a:bodyPr wrap="square">
            <a:spAutoFit/>
          </a:bodyPr>
          <a:lstStyle/>
          <a:p>
            <a:r>
              <a:rPr lang="en" altLang="zh-CN" dirty="0"/>
              <a:t>https://</a:t>
            </a:r>
            <a:r>
              <a:rPr lang="en" altLang="zh-CN" dirty="0" err="1"/>
              <a:t>chat.sensetime.com</a:t>
            </a:r>
            <a:r>
              <a:rPr lang="en" altLang="zh-CN" dirty="0"/>
              <a:t>/</a:t>
            </a:r>
            <a:endParaRPr lang="zh-CN" altLang="en-US" dirty="0"/>
          </a:p>
        </p:txBody>
      </p:sp>
      <p:pic>
        <p:nvPicPr>
          <p:cNvPr id="5" name="图片 4">
            <a:extLst>
              <a:ext uri="{FF2B5EF4-FFF2-40B4-BE49-F238E27FC236}">
                <a16:creationId xmlns:a16="http://schemas.microsoft.com/office/drawing/2014/main" id="{75A4EA79-285D-C84E-B650-5FAAE2FF6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43" y="1203598"/>
            <a:ext cx="2946400" cy="1968500"/>
          </a:xfrm>
          <a:prstGeom prst="rect">
            <a:avLst/>
          </a:prstGeom>
        </p:spPr>
      </p:pic>
      <p:pic>
        <p:nvPicPr>
          <p:cNvPr id="8" name="图片 7">
            <a:extLst>
              <a:ext uri="{FF2B5EF4-FFF2-40B4-BE49-F238E27FC236}">
                <a16:creationId xmlns:a16="http://schemas.microsoft.com/office/drawing/2014/main" id="{3B5FAEAF-A6BE-3146-94EB-DB6AAA42AA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916955"/>
            <a:ext cx="3891842" cy="3003798"/>
          </a:xfrm>
          <a:prstGeom prst="rect">
            <a:avLst/>
          </a:prstGeom>
        </p:spPr>
      </p:pic>
    </p:spTree>
    <p:extLst>
      <p:ext uri="{BB962C8B-B14F-4D97-AF65-F5344CB8AC3E}">
        <p14:creationId xmlns:p14="http://schemas.microsoft.com/office/powerpoint/2010/main" val="1207830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大语言模型（阶跃星辰</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-Step-2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0FE5C5EA-CE3E-6249-9AA2-F6910EB33CCC}"/>
              </a:ext>
            </a:extLst>
          </p:cNvPr>
          <p:cNvSpPr txBox="1"/>
          <p:nvPr/>
        </p:nvSpPr>
        <p:spPr>
          <a:xfrm>
            <a:off x="3167842" y="4669408"/>
            <a:ext cx="3060341" cy="369332"/>
          </a:xfrm>
          <a:prstGeom prst="rect">
            <a:avLst/>
          </a:prstGeom>
          <a:noFill/>
        </p:spPr>
        <p:txBody>
          <a:bodyPr wrap="square">
            <a:spAutoFit/>
          </a:bodyPr>
          <a:lstStyle/>
          <a:p>
            <a:r>
              <a:rPr lang="en" altLang="zh-CN" dirty="0"/>
              <a:t>https://</a:t>
            </a:r>
            <a:r>
              <a:rPr lang="en" altLang="zh-CN" dirty="0" err="1"/>
              <a:t>www.stepfun.com</a:t>
            </a:r>
            <a:r>
              <a:rPr lang="en" altLang="zh-CN" dirty="0"/>
              <a:t>/</a:t>
            </a:r>
            <a:endParaRPr lang="zh-CN" altLang="en-US" dirty="0"/>
          </a:p>
        </p:txBody>
      </p:sp>
      <p:pic>
        <p:nvPicPr>
          <p:cNvPr id="5" name="图片 4">
            <a:extLst>
              <a:ext uri="{FF2B5EF4-FFF2-40B4-BE49-F238E27FC236}">
                <a16:creationId xmlns:a16="http://schemas.microsoft.com/office/drawing/2014/main" id="{75A4EA79-285D-C84E-B650-5FAAE2FF64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1443" y="1387491"/>
            <a:ext cx="2946400" cy="1600714"/>
          </a:xfrm>
          <a:prstGeom prst="rect">
            <a:avLst/>
          </a:prstGeom>
        </p:spPr>
      </p:pic>
      <p:pic>
        <p:nvPicPr>
          <p:cNvPr id="8" name="图片 7">
            <a:extLst>
              <a:ext uri="{FF2B5EF4-FFF2-40B4-BE49-F238E27FC236}">
                <a16:creationId xmlns:a16="http://schemas.microsoft.com/office/drawing/2014/main" id="{3B5FAEAF-A6BE-3146-94EB-DB6AAA42AA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5245" y="3915468"/>
            <a:ext cx="8873509" cy="789519"/>
          </a:xfrm>
          <a:prstGeom prst="rect">
            <a:avLst/>
          </a:prstGeom>
        </p:spPr>
      </p:pic>
      <p:pic>
        <p:nvPicPr>
          <p:cNvPr id="4" name="图片 3">
            <a:extLst>
              <a:ext uri="{FF2B5EF4-FFF2-40B4-BE49-F238E27FC236}">
                <a16:creationId xmlns:a16="http://schemas.microsoft.com/office/drawing/2014/main" id="{848555B6-350B-AD43-A024-913091C2C1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9948" y="825441"/>
            <a:ext cx="5176470" cy="3003798"/>
          </a:xfrm>
          <a:prstGeom prst="rect">
            <a:avLst/>
          </a:prstGeom>
        </p:spPr>
      </p:pic>
      <p:sp>
        <p:nvSpPr>
          <p:cNvPr id="6" name="矩形 5">
            <a:extLst>
              <a:ext uri="{FF2B5EF4-FFF2-40B4-BE49-F238E27FC236}">
                <a16:creationId xmlns:a16="http://schemas.microsoft.com/office/drawing/2014/main" id="{A0FA8218-3121-B74A-A6B4-AF0542F25758}"/>
              </a:ext>
            </a:extLst>
          </p:cNvPr>
          <p:cNvSpPr/>
          <p:nvPr/>
        </p:nvSpPr>
        <p:spPr>
          <a:xfrm>
            <a:off x="3639948" y="2499742"/>
            <a:ext cx="5176470" cy="21602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128912DA-A174-A446-B3DD-DFE4B88E62C5}"/>
              </a:ext>
            </a:extLst>
          </p:cNvPr>
          <p:cNvSpPr txBox="1"/>
          <p:nvPr/>
        </p:nvSpPr>
        <p:spPr>
          <a:xfrm>
            <a:off x="5022304" y="3815953"/>
            <a:ext cx="2574032" cy="369332"/>
          </a:xfrm>
          <a:prstGeom prst="rect">
            <a:avLst/>
          </a:prstGeom>
          <a:noFill/>
        </p:spPr>
        <p:txBody>
          <a:bodyPr wrap="square">
            <a:spAutoFit/>
          </a:bodyPr>
          <a:lstStyle/>
          <a:p>
            <a:r>
              <a:rPr lang="zh-CN" altLang="en-US" dirty="0">
                <a:solidFill>
                  <a:srgbClr val="C00000"/>
                </a:solidFill>
              </a:rPr>
              <a:t>https://livebench.ai/#/</a:t>
            </a:r>
          </a:p>
        </p:txBody>
      </p:sp>
    </p:spTree>
    <p:extLst>
      <p:ext uri="{BB962C8B-B14F-4D97-AF65-F5344CB8AC3E}">
        <p14:creationId xmlns:p14="http://schemas.microsoft.com/office/powerpoint/2010/main" val="3662914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D16A5F2-E52C-469D-6225-32B8BBBC63DA}"/>
              </a:ext>
            </a:extLst>
          </p:cNvPr>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2</a:t>
            </a:fld>
            <a:endParaRPr lang="zh-CN" altLang="en-US" dirty="0">
              <a:solidFill>
                <a:prstClr val="black">
                  <a:tint val="75000"/>
                </a:prstClr>
              </a:solidFill>
            </a:endParaRPr>
          </a:p>
        </p:txBody>
      </p:sp>
      <p:sp>
        <p:nvSpPr>
          <p:cNvPr id="4" name="Rectangle 2">
            <a:extLst>
              <a:ext uri="{FF2B5EF4-FFF2-40B4-BE49-F238E27FC236}">
                <a16:creationId xmlns:a16="http://schemas.microsoft.com/office/drawing/2014/main" id="{56255A93-734C-33B6-F1A5-01914C2F2F83}"/>
              </a:ext>
            </a:extLst>
          </p:cNvPr>
          <p:cNvSpPr txBox="1">
            <a:spLocks noRot="1"/>
          </p:cNvSpPr>
          <p:nvPr/>
        </p:nvSpPr>
        <p:spPr>
          <a:xfrm>
            <a:off x="2555776" y="1059582"/>
            <a:ext cx="4824536" cy="3287264"/>
          </a:xfrm>
          <a:prstGeom prst="rect">
            <a:avLst/>
          </a:prstGeom>
          <a:noFill/>
          <a:ln w="9525">
            <a:noFill/>
          </a:ln>
        </p:spPr>
        <p:txBody>
          <a:bodyPr anchor="ctr" anchorCtr="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数学建模算法：混合专家模型</a:t>
            </a:r>
            <a:endParaRPr lang="en-US" altLang="zh-CN"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0832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8310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大语言模型（</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LiveBench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A51C6AAA-1F88-B147-A0D7-FF6481DE5735}"/>
              </a:ext>
            </a:extLst>
          </p:cNvPr>
          <p:cNvSpPr txBox="1"/>
          <p:nvPr/>
        </p:nvSpPr>
        <p:spPr>
          <a:xfrm>
            <a:off x="2735796" y="4761814"/>
            <a:ext cx="3672408" cy="369332"/>
          </a:xfrm>
          <a:prstGeom prst="rect">
            <a:avLst/>
          </a:prstGeom>
          <a:noFill/>
        </p:spPr>
        <p:txBody>
          <a:bodyPr wrap="square">
            <a:spAutoFit/>
          </a:bodyPr>
          <a:lstStyle/>
          <a:p>
            <a:r>
              <a:rPr lang="en" altLang="zh-CN" dirty="0"/>
              <a:t>https://</a:t>
            </a:r>
            <a:r>
              <a:rPr lang="en" altLang="zh-CN" dirty="0" err="1"/>
              <a:t>livebench.ai</a:t>
            </a:r>
            <a:r>
              <a:rPr lang="en" altLang="zh-CN" dirty="0"/>
              <a:t>/#/</a:t>
            </a:r>
            <a:endParaRPr lang="zh-CN" altLang="en-US" dirty="0"/>
          </a:p>
        </p:txBody>
      </p:sp>
      <p:pic>
        <p:nvPicPr>
          <p:cNvPr id="5" name="图片 4">
            <a:extLst>
              <a:ext uri="{FF2B5EF4-FFF2-40B4-BE49-F238E27FC236}">
                <a16:creationId xmlns:a16="http://schemas.microsoft.com/office/drawing/2014/main" id="{3EC0AFB3-9EDA-3745-B17D-8DE3E3DA2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58" y="1382848"/>
            <a:ext cx="4269412" cy="2774169"/>
          </a:xfrm>
          <a:prstGeom prst="rect">
            <a:avLst/>
          </a:prstGeom>
        </p:spPr>
      </p:pic>
      <p:pic>
        <p:nvPicPr>
          <p:cNvPr id="7" name="图片 6">
            <a:extLst>
              <a:ext uri="{FF2B5EF4-FFF2-40B4-BE49-F238E27FC236}">
                <a16:creationId xmlns:a16="http://schemas.microsoft.com/office/drawing/2014/main" id="{F80CDE2C-6C1D-9D4F-B13F-889602C58B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7113" y="1570981"/>
            <a:ext cx="4323144" cy="2397904"/>
          </a:xfrm>
          <a:prstGeom prst="rect">
            <a:avLst/>
          </a:prstGeom>
        </p:spPr>
      </p:pic>
    </p:spTree>
    <p:extLst>
      <p:ext uri="{BB962C8B-B14F-4D97-AF65-F5344CB8AC3E}">
        <p14:creationId xmlns:p14="http://schemas.microsoft.com/office/powerpoint/2010/main" val="1324871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大模型时代中的</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MoE</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F1CDE74C-FF5E-8E4B-84F2-1FD27D48D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459" y="915566"/>
            <a:ext cx="5417082" cy="4104456"/>
          </a:xfrm>
          <a:prstGeom prst="rect">
            <a:avLst/>
          </a:prstGeom>
        </p:spPr>
      </p:pic>
    </p:spTree>
    <p:extLst>
      <p:ext uri="{BB962C8B-B14F-4D97-AF65-F5344CB8AC3E}">
        <p14:creationId xmlns:p14="http://schemas.microsoft.com/office/powerpoint/2010/main" val="1798472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优缺点</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D0531F6B-3998-AA4F-80D7-89DFD5845E0B}"/>
              </a:ext>
            </a:extLst>
          </p:cNvPr>
          <p:cNvSpPr txBox="1"/>
          <p:nvPr/>
        </p:nvSpPr>
        <p:spPr>
          <a:xfrm>
            <a:off x="395536" y="1131590"/>
            <a:ext cx="8352928" cy="3416320"/>
          </a:xfrm>
          <a:prstGeom prst="rect">
            <a:avLst/>
          </a:prstGeom>
          <a:solidFill>
            <a:schemeClr val="accent2">
              <a:lumMod val="20000"/>
              <a:lumOff val="80000"/>
            </a:schemeClr>
          </a:solidFill>
        </p:spPr>
        <p:txBody>
          <a:bodyPr wrap="square">
            <a:spAutoFit/>
          </a:bodyPr>
          <a:lstStyle/>
          <a:p>
            <a:pPr algn="just" fontAlgn="base"/>
            <a:r>
              <a:rPr lang="en-US" altLang="zh-CN"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1</a:t>
            </a:r>
            <a:r>
              <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、与传统的</a:t>
            </a:r>
            <a:r>
              <a:rPr lang="en" altLang="zh-CN"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Dense</a:t>
            </a:r>
            <a:r>
              <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模型相比，</a:t>
            </a:r>
            <a:r>
              <a:rPr lang="en" altLang="zh-CN" b="0" i="0" dirty="0" err="1">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MoE</a:t>
            </a:r>
            <a:r>
              <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能够在远少于前者所需的计算资源下进行有效的预训练，</a:t>
            </a:r>
            <a:r>
              <a:rPr lang="zh-CN" altLang="en-US" b="1" i="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rPr>
              <a:t>计算效率更高、速度更快</a:t>
            </a:r>
            <a:r>
              <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，进而使得模型规模得到显著扩大，获得更好的</a:t>
            </a:r>
            <a:r>
              <a:rPr lang="en" altLang="zh-CN"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AI</a:t>
            </a:r>
            <a:r>
              <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性能。</a:t>
            </a:r>
          </a:p>
          <a:p>
            <a:pPr algn="just" fontAlgn="base"/>
            <a:r>
              <a:rPr lang="en-US" altLang="zh-CN"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2</a:t>
            </a:r>
            <a:r>
              <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、由于</a:t>
            </a:r>
            <a:r>
              <a:rPr lang="en" altLang="zh-CN" b="0" i="0" dirty="0" err="1">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MoE</a:t>
            </a:r>
            <a:r>
              <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在模型推理过程中能够根据输入数据的不同，动态地选择不同的专家网络进行计算，这种</a:t>
            </a:r>
            <a:r>
              <a:rPr lang="zh-CN" altLang="en-US" b="0" i="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rPr>
              <a:t>稀疏激活的特性</a:t>
            </a:r>
            <a:r>
              <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能够让模型拥有更高的推理计算效率，从而</a:t>
            </a:r>
            <a:r>
              <a:rPr lang="zh-CN" altLang="en-US" b="1"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让用户获得更快的</a:t>
            </a:r>
            <a:r>
              <a:rPr lang="en" altLang="zh-CN" b="1"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AI</a:t>
            </a:r>
            <a:r>
              <a:rPr lang="zh-CN" altLang="en-US" b="1"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响应速度</a:t>
            </a:r>
            <a:r>
              <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a:t>
            </a:r>
          </a:p>
          <a:p>
            <a:pPr algn="just" fontAlgn="base"/>
            <a:r>
              <a:rPr lang="en-US" altLang="zh-CN"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3</a:t>
            </a:r>
            <a:r>
              <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、由于</a:t>
            </a:r>
            <a:r>
              <a:rPr lang="en" altLang="zh-CN" b="0" i="0" dirty="0" err="1">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MoE</a:t>
            </a:r>
            <a:r>
              <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架构中集成了多个专家模型，每个专家模型都能针对不同的数据分布和构建模式进行搭建，从而显著提升大模型在各个细分领域的专业能力，使得</a:t>
            </a:r>
            <a:r>
              <a:rPr lang="en" altLang="zh-CN" b="0" i="0" dirty="0" err="1">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MoE</a:t>
            </a:r>
            <a:r>
              <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在</a:t>
            </a:r>
            <a:r>
              <a:rPr lang="zh-CN" altLang="en-US" b="1" i="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rPr>
              <a:t>处理复杂任务时性能显著变好</a:t>
            </a:r>
            <a:r>
              <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a:t>
            </a:r>
          </a:p>
          <a:p>
            <a:pPr algn="just" fontAlgn="base"/>
            <a:r>
              <a:rPr lang="en-US" altLang="zh-CN"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4</a:t>
            </a:r>
            <a:r>
              <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、针对不同的专家模型，</a:t>
            </a:r>
            <a:r>
              <a:rPr lang="en" altLang="zh-CN"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AI</a:t>
            </a:r>
            <a:r>
              <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研究人员能够针对特定任务或领域的优化策略，并通过增加专家模型数量、调整专家模型的权重配比等方式，</a:t>
            </a:r>
            <a:r>
              <a:rPr lang="zh-CN" altLang="en-US" b="1" i="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rPr>
              <a:t>构建更为灵活、多样、可扩展的大模型</a:t>
            </a:r>
            <a:r>
              <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126361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优缺点</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D0531F6B-3998-AA4F-80D7-89DFD5845E0B}"/>
              </a:ext>
            </a:extLst>
          </p:cNvPr>
          <p:cNvSpPr txBox="1"/>
          <p:nvPr/>
        </p:nvSpPr>
        <p:spPr>
          <a:xfrm>
            <a:off x="503548" y="1556087"/>
            <a:ext cx="8136904" cy="2031325"/>
          </a:xfrm>
          <a:prstGeom prst="rect">
            <a:avLst/>
          </a:prstGeom>
          <a:noFill/>
        </p:spPr>
        <p:txBody>
          <a:bodyPr wrap="square">
            <a:spAutoFit/>
          </a:bodyPr>
          <a:lstStyle/>
          <a:p>
            <a:pPr marL="285750" indent="-285750" algn="just" fontAlgn="base">
              <a:buFont typeface="Arial" panose="020B0604020202020204" pitchFamily="34" charset="0"/>
              <a:buChar char="•"/>
            </a:pPr>
            <a:r>
              <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由于</a:t>
            </a:r>
            <a:r>
              <a:rPr lang="en" altLang="zh-CN" b="0" i="0" dirty="0" err="1">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MoE</a:t>
            </a:r>
            <a:r>
              <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需要把所有专家模型都加载在内存中，这一架构对于显存的压力将是巨大的，通常涉及复杂的算法和高昂的通信成本，并且</a:t>
            </a:r>
            <a:r>
              <a:rPr lang="zh-CN" altLang="en-US" b="0" i="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rPr>
              <a:t>在资源受限设备上部署受到很大限制</a:t>
            </a:r>
            <a:r>
              <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altLang="zh-CN"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fontAlgn="base">
              <a:buFont typeface="Arial" panose="020B0604020202020204" pitchFamily="34" charset="0"/>
              <a:buChar char="•"/>
            </a:pPr>
            <a:endPar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fontAlgn="base">
              <a:buFont typeface="Arial" panose="020B0604020202020204" pitchFamily="34" charset="0"/>
              <a:buChar char="•"/>
            </a:pPr>
            <a:r>
              <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此外，随着模型规模的扩大，</a:t>
            </a:r>
            <a:r>
              <a:rPr lang="en" altLang="zh-CN" b="0" i="0" dirty="0" err="1">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MoE</a:t>
            </a:r>
            <a:r>
              <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同样面临着</a:t>
            </a:r>
            <a:r>
              <a:rPr lang="zh-CN" altLang="en-US" b="0" i="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rPr>
              <a:t>训练不稳定性和过拟合</a:t>
            </a:r>
            <a:r>
              <a:rPr lang="zh-CN" altLang="en-US" b="0" i="0" dirty="0">
                <a:solidFill>
                  <a:srgbClr val="262626"/>
                </a:solidFill>
                <a:effectLst/>
                <a:latin typeface="Times New Roman" panose="02020603050405020304" pitchFamily="18" charset="0"/>
                <a:ea typeface="SimSun" panose="02010600030101010101" pitchFamily="2" charset="-122"/>
                <a:cs typeface="Times New Roman" panose="02020603050405020304" pitchFamily="18" charset="0"/>
              </a:rPr>
              <a:t>的问题、以及如何确保模型的泛化性和鲁棒性问题、如何平衡模型性能和资源消耗等种种问题，等待着大模型开发者们不断优化提升。</a:t>
            </a:r>
          </a:p>
        </p:txBody>
      </p:sp>
    </p:spTree>
    <p:extLst>
      <p:ext uri="{BB962C8B-B14F-4D97-AF65-F5344CB8AC3E}">
        <p14:creationId xmlns:p14="http://schemas.microsoft.com/office/powerpoint/2010/main" val="395520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PyTorch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代码示例</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06E667CC-17BD-CF45-9102-744299969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820" y="1275606"/>
            <a:ext cx="7812360" cy="2986017"/>
          </a:xfrm>
          <a:prstGeom prst="rect">
            <a:avLst/>
          </a:prstGeom>
        </p:spPr>
      </p:pic>
    </p:spTree>
    <p:extLst>
      <p:ext uri="{BB962C8B-B14F-4D97-AF65-F5344CB8AC3E}">
        <p14:creationId xmlns:p14="http://schemas.microsoft.com/office/powerpoint/2010/main" val="3399578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3"/>
          <a:stretch>
            <a:fillRect/>
          </a:stretch>
        </p:blipFill>
        <p:spPr>
          <a:xfrm>
            <a:off x="7119461" y="-962025"/>
            <a:ext cx="3331845" cy="3074670"/>
          </a:xfrm>
          <a:prstGeom prst="rect">
            <a:avLst/>
          </a:prstGeom>
        </p:spPr>
      </p:pic>
      <p:pic>
        <p:nvPicPr>
          <p:cNvPr id="15" name="图片 14" descr="logo-06 - 副本"/>
          <p:cNvPicPr>
            <a:picLocks noChangeAspect="1"/>
          </p:cNvPicPr>
          <p:nvPr/>
        </p:nvPicPr>
        <p:blipFill>
          <a:blip r:embed="rId4"/>
          <a:stretch>
            <a:fillRect/>
          </a:stretch>
        </p:blipFill>
        <p:spPr>
          <a:xfrm>
            <a:off x="-713423" y="2828925"/>
            <a:ext cx="2627948" cy="2424589"/>
          </a:xfrm>
          <a:prstGeom prst="rect">
            <a:avLst/>
          </a:prstGeom>
        </p:spPr>
      </p:pic>
      <p:pic>
        <p:nvPicPr>
          <p:cNvPr id="3" name="图片 2" descr="logo-08"/>
          <p:cNvPicPr>
            <a:picLocks noChangeAspect="1"/>
          </p:cNvPicPr>
          <p:nvPr/>
        </p:nvPicPr>
        <p:blipFill>
          <a:blip r:embed="rId5"/>
          <a:stretch>
            <a:fillRect/>
          </a:stretch>
        </p:blipFill>
        <p:spPr>
          <a:xfrm>
            <a:off x="296227" y="3999547"/>
            <a:ext cx="3649028" cy="1414463"/>
          </a:xfrm>
          <a:prstGeom prst="rect">
            <a:avLst/>
          </a:prstGeom>
        </p:spPr>
      </p:pic>
      <p:pic>
        <p:nvPicPr>
          <p:cNvPr id="4" name="图片 3" descr="logo-08"/>
          <p:cNvPicPr>
            <a:picLocks noChangeAspect="1"/>
          </p:cNvPicPr>
          <p:nvPr/>
        </p:nvPicPr>
        <p:blipFill>
          <a:blip r:embed="rId5"/>
          <a:stretch>
            <a:fillRect/>
          </a:stretch>
        </p:blipFill>
        <p:spPr>
          <a:xfrm flipH="1">
            <a:off x="5180647" y="3999547"/>
            <a:ext cx="3649028" cy="1414463"/>
          </a:xfrm>
          <a:prstGeom prst="rect">
            <a:avLst/>
          </a:prstGeom>
        </p:spPr>
      </p:pic>
      <p:pic>
        <p:nvPicPr>
          <p:cNvPr id="21" name="图片 20" descr="logo_画板 1 副本 3"/>
          <p:cNvPicPr>
            <a:picLocks noChangeAspect="1"/>
          </p:cNvPicPr>
          <p:nvPr/>
        </p:nvPicPr>
        <p:blipFill>
          <a:blip r:embed="rId6"/>
          <a:stretch>
            <a:fillRect/>
          </a:stretch>
        </p:blipFill>
        <p:spPr>
          <a:xfrm>
            <a:off x="-7144" y="3741420"/>
            <a:ext cx="9175433" cy="1402080"/>
          </a:xfrm>
          <a:prstGeom prst="rect">
            <a:avLst/>
          </a:prstGeom>
        </p:spPr>
      </p:pic>
      <p:sp>
        <p:nvSpPr>
          <p:cNvPr id="5" name="文本框 4">
            <a:extLst>
              <a:ext uri="{FF2B5EF4-FFF2-40B4-BE49-F238E27FC236}">
                <a16:creationId xmlns:a16="http://schemas.microsoft.com/office/drawing/2014/main" id="{1588D036-7622-F8BD-C137-43F710997E75}"/>
              </a:ext>
            </a:extLst>
          </p:cNvPr>
          <p:cNvSpPr txBox="1"/>
          <p:nvPr/>
        </p:nvSpPr>
        <p:spPr>
          <a:xfrm>
            <a:off x="1808368" y="1845304"/>
            <a:ext cx="5581650" cy="968791"/>
          </a:xfrm>
          <a:prstGeom prst="rect">
            <a:avLst/>
          </a:prstGeom>
          <a:noFill/>
        </p:spPr>
        <p:txBody>
          <a:bodyPr wrap="square">
            <a:spAutoFit/>
          </a:bodyPr>
          <a:lstStyle/>
          <a:p>
            <a:pPr marR="0" algn="ctr" fontAlgn="auto">
              <a:lnSpc>
                <a:spcPct val="150000"/>
              </a:lnSpc>
              <a:spcBef>
                <a:spcPts val="0"/>
              </a:spcBef>
              <a:spcAft>
                <a:spcPts val="0"/>
              </a:spcAft>
              <a:buClrTx/>
              <a:buSzTx/>
              <a:buFontTx/>
              <a:buNone/>
              <a:defRPr/>
            </a:pPr>
            <a:r>
              <a:rPr lang="zh-CN" altLang="en-US" sz="4500" b="1" dirty="0">
                <a:solidFill>
                  <a:srgbClr val="B88F4D"/>
                </a:solidFill>
                <a:latin typeface="宋体" panose="02010600030101010101" pitchFamily="2" charset="-122"/>
                <a:ea typeface="宋体" panose="02010600030101010101" pitchFamily="2" charset="-122"/>
                <a:sym typeface="+mn-ea"/>
              </a:rPr>
              <a:t>学习数模，共享欢乐</a:t>
            </a:r>
            <a:endParaRPr lang="en-US" altLang="zh-CN" sz="4500" b="1" dirty="0">
              <a:solidFill>
                <a:srgbClr val="B88F4D"/>
              </a:solidFill>
              <a:latin typeface="宋体" panose="02010600030101010101" pitchFamily="2" charset="-122"/>
              <a:ea typeface="宋体" panose="02010600030101010101" pitchFamily="2" charset="-122"/>
              <a:sym typeface="+mn-ea"/>
            </a:endParaRPr>
          </a:p>
        </p:txBody>
      </p:sp>
      <p:pic>
        <p:nvPicPr>
          <p:cNvPr id="6" name="图片 5" descr="底图-04">
            <a:extLst>
              <a:ext uri="{FF2B5EF4-FFF2-40B4-BE49-F238E27FC236}">
                <a16:creationId xmlns:a16="http://schemas.microsoft.com/office/drawing/2014/main" id="{BE0CB60D-5243-0623-383A-876C2A5F348F}"/>
              </a:ext>
            </a:extLst>
          </p:cNvPr>
          <p:cNvPicPr>
            <a:picLocks noChangeAspect="1"/>
          </p:cNvPicPr>
          <p:nvPr/>
        </p:nvPicPr>
        <p:blipFill>
          <a:blip r:embed="rId7">
            <a:duotone>
              <a:prstClr val="black"/>
              <a:schemeClr val="accent4">
                <a:tint val="45000"/>
                <a:satMod val="400000"/>
              </a:schemeClr>
            </a:duotone>
          </a:blip>
          <a:srcRect r="4676"/>
          <a:stretch>
            <a:fillRect/>
          </a:stretch>
        </p:blipFill>
        <p:spPr>
          <a:xfrm flipH="1">
            <a:off x="-7145" y="14363"/>
            <a:ext cx="7042684" cy="1670446"/>
          </a:xfrm>
          <a:prstGeom prst="rect">
            <a:avLst/>
          </a:prstGeom>
        </p:spPr>
      </p:pic>
    </p:spTree>
    <p:custDataLst>
      <p:tags r:id="rId1"/>
    </p:custDataLst>
    <p:extLst>
      <p:ext uri="{BB962C8B-B14F-4D97-AF65-F5344CB8AC3E}">
        <p14:creationId xmlns:p14="http://schemas.microsoft.com/office/powerpoint/2010/main" val="4000884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概述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9277DBA8-5B7D-3A46-9381-41E5B3714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591" y="1201627"/>
            <a:ext cx="4126446" cy="3233192"/>
          </a:xfrm>
          <a:prstGeom prst="rect">
            <a:avLst/>
          </a:prstGeom>
        </p:spPr>
      </p:pic>
      <p:pic>
        <p:nvPicPr>
          <p:cNvPr id="6" name="图片 5">
            <a:extLst>
              <a:ext uri="{FF2B5EF4-FFF2-40B4-BE49-F238E27FC236}">
                <a16:creationId xmlns:a16="http://schemas.microsoft.com/office/drawing/2014/main" id="{75A73E81-BCE4-D941-B02E-39730C2DE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9037" y="1537003"/>
            <a:ext cx="4587459" cy="1292242"/>
          </a:xfrm>
          <a:prstGeom prst="rect">
            <a:avLst/>
          </a:prstGeom>
        </p:spPr>
      </p:pic>
      <p:pic>
        <p:nvPicPr>
          <p:cNvPr id="8" name="图片 7">
            <a:extLst>
              <a:ext uri="{FF2B5EF4-FFF2-40B4-BE49-F238E27FC236}">
                <a16:creationId xmlns:a16="http://schemas.microsoft.com/office/drawing/2014/main" id="{6E075361-D63C-194A-B6E0-6DE8153F13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4965" y="2976371"/>
            <a:ext cx="4058940" cy="618684"/>
          </a:xfrm>
          <a:prstGeom prst="rect">
            <a:avLst/>
          </a:prstGeom>
        </p:spPr>
      </p:pic>
      <p:pic>
        <p:nvPicPr>
          <p:cNvPr id="10" name="图片 9">
            <a:extLst>
              <a:ext uri="{FF2B5EF4-FFF2-40B4-BE49-F238E27FC236}">
                <a16:creationId xmlns:a16="http://schemas.microsoft.com/office/drawing/2014/main" id="{A8CD047B-57F0-C54F-AE1D-26D8162F0B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403" y="3760426"/>
            <a:ext cx="3844063" cy="708462"/>
          </a:xfrm>
          <a:prstGeom prst="rect">
            <a:avLst/>
          </a:prstGeom>
        </p:spPr>
      </p:pic>
    </p:spTree>
    <p:extLst>
      <p:ext uri="{BB962C8B-B14F-4D97-AF65-F5344CB8AC3E}">
        <p14:creationId xmlns:p14="http://schemas.microsoft.com/office/powerpoint/2010/main" val="149585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概述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41246317-12B1-2A4B-B3C6-900C832D0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987573"/>
            <a:ext cx="6558753" cy="3703340"/>
          </a:xfrm>
          <a:prstGeom prst="rect">
            <a:avLst/>
          </a:prstGeom>
        </p:spPr>
      </p:pic>
      <p:pic>
        <p:nvPicPr>
          <p:cNvPr id="3074" name="Picture 2" descr="Geoffrey E Hinton">
            <a:extLst>
              <a:ext uri="{FF2B5EF4-FFF2-40B4-BE49-F238E27FC236}">
                <a16:creationId xmlns:a16="http://schemas.microsoft.com/office/drawing/2014/main" id="{8D4BE275-F19E-DE4D-8A5A-8AD7B445C9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6256" y="1591970"/>
            <a:ext cx="2199665" cy="2494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673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概述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91C4E994-BC7A-CD49-B3A1-A7B7AB545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987574"/>
            <a:ext cx="5403900" cy="3856447"/>
          </a:xfrm>
          <a:prstGeom prst="rect">
            <a:avLst/>
          </a:prstGeom>
        </p:spPr>
      </p:pic>
      <p:pic>
        <p:nvPicPr>
          <p:cNvPr id="5" name="图片 4">
            <a:extLst>
              <a:ext uri="{FF2B5EF4-FFF2-40B4-BE49-F238E27FC236}">
                <a16:creationId xmlns:a16="http://schemas.microsoft.com/office/drawing/2014/main" id="{B5F1C237-72F2-8143-A760-8AA1CC5763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216" y="1347614"/>
            <a:ext cx="1891777" cy="1635646"/>
          </a:xfrm>
          <a:prstGeom prst="rect">
            <a:avLst/>
          </a:prstGeom>
        </p:spPr>
      </p:pic>
      <p:sp>
        <p:nvSpPr>
          <p:cNvPr id="7" name="文本框 6">
            <a:extLst>
              <a:ext uri="{FF2B5EF4-FFF2-40B4-BE49-F238E27FC236}">
                <a16:creationId xmlns:a16="http://schemas.microsoft.com/office/drawing/2014/main" id="{D82CAF34-ED6B-0D4D-A22F-AC1A1E2CEA42}"/>
              </a:ext>
            </a:extLst>
          </p:cNvPr>
          <p:cNvSpPr txBox="1"/>
          <p:nvPr/>
        </p:nvSpPr>
        <p:spPr>
          <a:xfrm>
            <a:off x="6242860" y="3363838"/>
            <a:ext cx="2438488" cy="1077218"/>
          </a:xfrm>
          <a:prstGeom prst="rect">
            <a:avLst/>
          </a:prstGeom>
          <a:noFill/>
        </p:spPr>
        <p:txBody>
          <a:bodyPr wrap="square">
            <a:spAutoFit/>
          </a:bodyPr>
          <a:lstStyle/>
          <a:p>
            <a:r>
              <a:rPr lang="en" altLang="zh-CN" sz="1600" b="0" i="0" dirty="0">
                <a:solidFill>
                  <a:srgbClr val="262525"/>
                </a:solidFill>
                <a:effectLst/>
                <a:latin typeface="Times New Roman" panose="02020603050405020304" pitchFamily="18" charset="0"/>
                <a:ea typeface="宋体" panose="02010600030101010101" pitchFamily="2" charset="-122"/>
                <a:cs typeface="Times New Roman" panose="02020603050405020304" pitchFamily="18" charset="0"/>
              </a:rPr>
              <a:t>An Alternative View on AI: Collaborative Learning, Statistical Incentives, and Social Welfare</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3635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概述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64A734D5-1486-B142-A02B-630D123BF76A}"/>
              </a:ext>
            </a:extLst>
          </p:cNvPr>
          <p:cNvSpPr txBox="1"/>
          <p:nvPr/>
        </p:nvSpPr>
        <p:spPr>
          <a:xfrm>
            <a:off x="379502" y="889111"/>
            <a:ext cx="8424936" cy="1754326"/>
          </a:xfrm>
          <a:prstGeom prst="rect">
            <a:avLst/>
          </a:prstGeom>
          <a:solidFill>
            <a:schemeClr val="accent2">
              <a:lumMod val="20000"/>
              <a:lumOff val="80000"/>
            </a:schemeClr>
          </a:solidFill>
        </p:spPr>
        <p:txBody>
          <a:bodyPr wrap="square">
            <a:spAutoFit/>
          </a:bodyPr>
          <a:lstStyle/>
          <a:p>
            <a:r>
              <a:rPr lang="zh-CN" altLang="en-US" dirty="0">
                <a:solidFill>
                  <a:srgbClr val="C00000"/>
                </a:solidFill>
                <a:latin typeface="Times New Roman" panose="02020603050405020304" pitchFamily="18" charset="0"/>
                <a:cs typeface="Times New Roman" panose="02020603050405020304" pitchFamily="18" charset="0"/>
              </a:rPr>
              <a:t>混合专家模型（</a:t>
            </a:r>
            <a:r>
              <a:rPr lang="en" altLang="zh-CN" dirty="0">
                <a:solidFill>
                  <a:srgbClr val="C00000"/>
                </a:solidFill>
                <a:latin typeface="Times New Roman" panose="02020603050405020304" pitchFamily="18" charset="0"/>
                <a:cs typeface="Times New Roman" panose="02020603050405020304" pitchFamily="18" charset="0"/>
              </a:rPr>
              <a:t>Mixture of Experts</a:t>
            </a:r>
            <a:r>
              <a:rPr lang="zh-CN" altLang="en" dirty="0">
                <a:solidFill>
                  <a:srgbClr val="C00000"/>
                </a:solidFill>
                <a:latin typeface="Times New Roman" panose="02020603050405020304" pitchFamily="18" charset="0"/>
                <a:cs typeface="Times New Roman" panose="02020603050405020304" pitchFamily="18" charset="0"/>
              </a:rPr>
              <a:t>，</a:t>
            </a:r>
            <a:r>
              <a:rPr lang="en" altLang="zh-CN" dirty="0" err="1">
                <a:solidFill>
                  <a:srgbClr val="C00000"/>
                </a:solidFill>
                <a:latin typeface="Times New Roman" panose="02020603050405020304" pitchFamily="18" charset="0"/>
                <a:cs typeface="Times New Roman" panose="02020603050405020304" pitchFamily="18" charset="0"/>
              </a:rPr>
              <a:t>MoE</a:t>
            </a:r>
            <a:r>
              <a:rPr lang="zh-CN" altLang="en" dirty="0">
                <a:solidFill>
                  <a:srgbClr val="C00000"/>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是一种机器学习和深度学习中的模型架构，它通过</a:t>
            </a:r>
            <a:r>
              <a:rPr lang="zh-CN" altLang="en-US" dirty="0">
                <a:solidFill>
                  <a:srgbClr val="0012FE"/>
                </a:solidFill>
                <a:latin typeface="Times New Roman" panose="02020603050405020304" pitchFamily="18" charset="0"/>
                <a:cs typeface="Times New Roman" panose="02020603050405020304" pitchFamily="18" charset="0"/>
              </a:rPr>
              <a:t>多个“专家”子模型</a:t>
            </a:r>
            <a:r>
              <a:rPr lang="zh-CN" altLang="en-US" dirty="0">
                <a:latin typeface="Times New Roman" panose="02020603050405020304" pitchFamily="18" charset="0"/>
                <a:cs typeface="Times New Roman" panose="02020603050405020304" pitchFamily="18" charset="0"/>
              </a:rPr>
              <a:t>来处理不同类型的输入数据或任务。在</a:t>
            </a:r>
            <a:r>
              <a:rPr lang="en" altLang="zh-CN" dirty="0" err="1">
                <a:latin typeface="Times New Roman" panose="02020603050405020304" pitchFamily="18" charset="0"/>
                <a:cs typeface="Times New Roman" panose="02020603050405020304" pitchFamily="18" charset="0"/>
              </a:rPr>
              <a:t>MoE</a:t>
            </a:r>
            <a:r>
              <a:rPr lang="zh-CN" altLang="en-US" dirty="0">
                <a:latin typeface="Times New Roman" panose="02020603050405020304" pitchFamily="18" charset="0"/>
                <a:cs typeface="Times New Roman" panose="02020603050405020304" pitchFamily="18" charset="0"/>
              </a:rPr>
              <a:t>模型中，输入数据通过一个</a:t>
            </a:r>
            <a:r>
              <a:rPr lang="zh-CN" altLang="en-US" dirty="0">
                <a:solidFill>
                  <a:srgbClr val="0012FE"/>
                </a:solidFill>
                <a:latin typeface="Times New Roman" panose="02020603050405020304" pitchFamily="18" charset="0"/>
                <a:cs typeface="Times New Roman" panose="02020603050405020304" pitchFamily="18" charset="0"/>
              </a:rPr>
              <a:t>“门控网络”（</a:t>
            </a:r>
            <a:r>
              <a:rPr lang="en" altLang="zh-CN" dirty="0">
                <a:solidFill>
                  <a:srgbClr val="0012FE"/>
                </a:solidFill>
                <a:latin typeface="Times New Roman" panose="02020603050405020304" pitchFamily="18" charset="0"/>
                <a:cs typeface="Times New Roman" panose="02020603050405020304" pitchFamily="18" charset="0"/>
              </a:rPr>
              <a:t>gating network</a:t>
            </a:r>
            <a:r>
              <a:rPr lang="zh-CN" altLang="en" dirty="0">
                <a:solidFill>
                  <a:srgbClr val="0012FE"/>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来选择和分配给最适合的</a:t>
            </a:r>
            <a:r>
              <a:rPr lang="zh-CN" altLang="en-US" dirty="0">
                <a:solidFill>
                  <a:srgbClr val="0012FE"/>
                </a:solidFill>
                <a:latin typeface="Times New Roman" panose="02020603050405020304" pitchFamily="18" charset="0"/>
                <a:cs typeface="Times New Roman" panose="02020603050405020304" pitchFamily="18" charset="0"/>
              </a:rPr>
              <a:t>专家模型</a:t>
            </a:r>
            <a:r>
              <a:rPr lang="zh-CN" altLang="en-US" dirty="0">
                <a:latin typeface="Times New Roman" panose="02020603050405020304" pitchFamily="18" charset="0"/>
                <a:cs typeface="Times New Roman" panose="02020603050405020304" pitchFamily="18" charset="0"/>
              </a:rPr>
              <a:t>，最终的预测结果由这些专家的输出加权合并而成。这种结构尤其适用于复杂任务或大规模数据，因为不同的专家可以专注于数据的特定特征或任务的某个方面，从而提升整体模型的效率和性能。</a:t>
            </a:r>
          </a:p>
        </p:txBody>
      </p:sp>
      <p:sp>
        <p:nvSpPr>
          <p:cNvPr id="6" name="文本框 5">
            <a:extLst>
              <a:ext uri="{FF2B5EF4-FFF2-40B4-BE49-F238E27FC236}">
                <a16:creationId xmlns:a16="http://schemas.microsoft.com/office/drawing/2014/main" id="{0644EC44-CA38-1942-9589-6041C10E9802}"/>
              </a:ext>
            </a:extLst>
          </p:cNvPr>
          <p:cNvSpPr txBox="1"/>
          <p:nvPr/>
        </p:nvSpPr>
        <p:spPr>
          <a:xfrm>
            <a:off x="359532" y="2761356"/>
            <a:ext cx="8424936" cy="2308324"/>
          </a:xfrm>
          <a:prstGeom prst="rect">
            <a:avLst/>
          </a:prstGeom>
          <a:noFill/>
        </p:spPr>
        <p:txBody>
          <a:bodyPr wrap="square">
            <a:spAutoFit/>
          </a:bodyPr>
          <a:lstStyle/>
          <a:p>
            <a:pPr marL="285750" indent="-285750">
              <a:buFont typeface="Arial" panose="020B0604020202020204" pitchFamily="34" charset="0"/>
              <a:buChar char="•"/>
            </a:pPr>
            <a:r>
              <a:rPr lang="zh-CN" altLang="en-US" sz="1600" b="1" dirty="0">
                <a:solidFill>
                  <a:srgbClr val="C00000"/>
                </a:solidFill>
                <a:latin typeface="Times New Roman" panose="02020603050405020304" pitchFamily="18" charset="0"/>
                <a:cs typeface="Times New Roman" panose="02020603050405020304" pitchFamily="18" charset="0"/>
              </a:rPr>
              <a:t>专家网络（</a:t>
            </a:r>
            <a:r>
              <a:rPr lang="en" altLang="zh-CN" sz="1600" b="1" dirty="0">
                <a:solidFill>
                  <a:srgbClr val="C00000"/>
                </a:solidFill>
                <a:latin typeface="Times New Roman" panose="02020603050405020304" pitchFamily="18" charset="0"/>
                <a:cs typeface="Times New Roman" panose="02020603050405020304" pitchFamily="18" charset="0"/>
              </a:rPr>
              <a:t>Experts</a:t>
            </a:r>
            <a:r>
              <a:rPr lang="zh-CN" altLang="en" sz="1600" b="1" dirty="0">
                <a:solidFill>
                  <a:srgbClr val="C00000"/>
                </a:solidFill>
                <a:latin typeface="Times New Roman" panose="02020603050405020304" pitchFamily="18" charset="0"/>
                <a:cs typeface="Times New Roman" panose="02020603050405020304" pitchFamily="18" charset="0"/>
              </a:rPr>
              <a:t>）</a:t>
            </a:r>
            <a:r>
              <a:rPr lang="zh-CN" altLang="en" sz="1600" dirty="0">
                <a:latin typeface="Times New Roman" panose="02020603050405020304" pitchFamily="18" charset="0"/>
                <a:cs typeface="Times New Roman" panose="02020603050405020304" pitchFamily="18" charset="0"/>
              </a:rPr>
              <a:t>：</a:t>
            </a:r>
            <a:r>
              <a:rPr lang="en" altLang="zh-CN" sz="1600" dirty="0" err="1">
                <a:latin typeface="Times New Roman" panose="02020603050405020304" pitchFamily="18" charset="0"/>
                <a:cs typeface="Times New Roman" panose="02020603050405020304" pitchFamily="18" charset="0"/>
              </a:rPr>
              <a:t>MoE</a:t>
            </a:r>
            <a:r>
              <a:rPr lang="zh-CN" altLang="en-US" sz="1600" dirty="0">
                <a:latin typeface="Times New Roman" panose="02020603050405020304" pitchFamily="18" charset="0"/>
                <a:cs typeface="Times New Roman" panose="02020603050405020304" pitchFamily="18" charset="0"/>
              </a:rPr>
              <a:t>的核心是多个“专家”模型，每个专家是一个</a:t>
            </a:r>
            <a:r>
              <a:rPr lang="zh-CN" altLang="en-US" sz="1600" dirty="0">
                <a:solidFill>
                  <a:srgbClr val="0012FE"/>
                </a:solidFill>
                <a:latin typeface="Times New Roman" panose="02020603050405020304" pitchFamily="18" charset="0"/>
                <a:cs typeface="Times New Roman" panose="02020603050405020304" pitchFamily="18" charset="0"/>
              </a:rPr>
              <a:t>独立的子模型或网络</a:t>
            </a:r>
            <a:r>
              <a:rPr lang="zh-CN" altLang="en-US" sz="1600" dirty="0">
                <a:latin typeface="Times New Roman" panose="02020603050405020304" pitchFamily="18" charset="0"/>
                <a:cs typeface="Times New Roman" panose="02020603050405020304" pitchFamily="18" charset="0"/>
              </a:rPr>
              <a:t>，负责对不同类型的输入或特定任务进行处理。每个专家可以是神经网络、决策树、支持向量机等模型，视任务需求而定。</a:t>
            </a:r>
          </a:p>
          <a:p>
            <a:pPr marL="285750" indent="-285750">
              <a:buFont typeface="Arial" panose="020B0604020202020204" pitchFamily="34" charset="0"/>
              <a:buChar char="•"/>
            </a:pPr>
            <a:r>
              <a:rPr lang="zh-CN" altLang="en-US" sz="1600" b="1" dirty="0">
                <a:solidFill>
                  <a:srgbClr val="C00000"/>
                </a:solidFill>
                <a:latin typeface="Times New Roman" panose="02020603050405020304" pitchFamily="18" charset="0"/>
                <a:cs typeface="Times New Roman" panose="02020603050405020304" pitchFamily="18" charset="0"/>
              </a:rPr>
              <a:t>门控网络（</a:t>
            </a:r>
            <a:r>
              <a:rPr lang="en" altLang="zh-CN" sz="1600" b="1" dirty="0">
                <a:solidFill>
                  <a:srgbClr val="C00000"/>
                </a:solidFill>
                <a:latin typeface="Times New Roman" panose="02020603050405020304" pitchFamily="18" charset="0"/>
                <a:cs typeface="Times New Roman" panose="02020603050405020304" pitchFamily="18" charset="0"/>
              </a:rPr>
              <a:t>Gating Network</a:t>
            </a:r>
            <a:r>
              <a:rPr lang="zh-CN" altLang="en" sz="1600" b="1" dirty="0">
                <a:solidFill>
                  <a:srgbClr val="C00000"/>
                </a:solidFill>
                <a:latin typeface="Times New Roman" panose="02020603050405020304" pitchFamily="18" charset="0"/>
                <a:cs typeface="Times New Roman" panose="02020603050405020304" pitchFamily="18" charset="0"/>
              </a:rPr>
              <a:t>）</a:t>
            </a:r>
            <a:r>
              <a:rPr lang="zh-CN" altLang="e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门控网络在模型运行时</a:t>
            </a:r>
            <a:r>
              <a:rPr lang="zh-CN" altLang="en-US" sz="1600" dirty="0">
                <a:solidFill>
                  <a:srgbClr val="0012FE"/>
                </a:solidFill>
                <a:latin typeface="Times New Roman" panose="02020603050405020304" pitchFamily="18" charset="0"/>
                <a:cs typeface="Times New Roman" panose="02020603050405020304" pitchFamily="18" charset="0"/>
              </a:rPr>
              <a:t>决定输入应该分配给哪些专家</a:t>
            </a:r>
            <a:r>
              <a:rPr lang="zh-CN" altLang="en-US" sz="1600" dirty="0">
                <a:latin typeface="Times New Roman" panose="02020603050405020304" pitchFamily="18" charset="0"/>
                <a:cs typeface="Times New Roman" panose="02020603050405020304" pitchFamily="18" charset="0"/>
              </a:rPr>
              <a:t>。门控网络基于输入的特征</a:t>
            </a:r>
            <a:r>
              <a:rPr lang="zh-CN" altLang="en-US" sz="1600" dirty="0">
                <a:solidFill>
                  <a:srgbClr val="0012FE"/>
                </a:solidFill>
                <a:latin typeface="Times New Roman" panose="02020603050405020304" pitchFamily="18" charset="0"/>
                <a:cs typeface="Times New Roman" panose="02020603050405020304" pitchFamily="18" charset="0"/>
              </a:rPr>
              <a:t>生成一个权重分布</a:t>
            </a:r>
            <a:r>
              <a:rPr lang="zh-CN" altLang="en-US" sz="1600" dirty="0">
                <a:latin typeface="Times New Roman" panose="02020603050405020304" pitchFamily="18" charset="0"/>
                <a:cs typeface="Times New Roman" panose="02020603050405020304" pitchFamily="18" charset="0"/>
              </a:rPr>
              <a:t>，用于选择和组合专家的输出。这通常是一个小型神经网络，它会输出一个概率分布，指示每个专家被选择的</a:t>
            </a:r>
            <a:r>
              <a:rPr lang="zh-CN" altLang="en-US" sz="1600" dirty="0">
                <a:solidFill>
                  <a:srgbClr val="0012FE"/>
                </a:solidFill>
                <a:latin typeface="Times New Roman" panose="02020603050405020304" pitchFamily="18" charset="0"/>
                <a:cs typeface="Times New Roman" panose="02020603050405020304" pitchFamily="18" charset="0"/>
              </a:rPr>
              <a:t>权重或激活的程度</a:t>
            </a:r>
            <a:r>
              <a:rPr lang="zh-CN" altLang="en-US"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zh-CN" altLang="en-US" sz="1600" b="1" dirty="0">
                <a:solidFill>
                  <a:srgbClr val="C00000"/>
                </a:solidFill>
                <a:latin typeface="Times New Roman" panose="02020603050405020304" pitchFamily="18" charset="0"/>
                <a:cs typeface="Times New Roman" panose="02020603050405020304" pitchFamily="18" charset="0"/>
              </a:rPr>
              <a:t>加权输出</a:t>
            </a:r>
            <a:r>
              <a:rPr lang="zh-CN" altLang="en-US" sz="1600" dirty="0">
                <a:latin typeface="Times New Roman" panose="02020603050405020304" pitchFamily="18" charset="0"/>
                <a:cs typeface="Times New Roman" panose="02020603050405020304" pitchFamily="18" charset="0"/>
              </a:rPr>
              <a:t>：经过门控网络的选择和分配后，每个专家对输入产生一个预测，最终结果由门控网络给出的权重对专家的预测进行</a:t>
            </a:r>
            <a:r>
              <a:rPr lang="zh-CN" altLang="en-US" sz="1600" dirty="0">
                <a:solidFill>
                  <a:srgbClr val="0012FE"/>
                </a:solidFill>
                <a:latin typeface="Times New Roman" panose="02020603050405020304" pitchFamily="18" charset="0"/>
                <a:cs typeface="Times New Roman" panose="02020603050405020304" pitchFamily="18" charset="0"/>
              </a:rPr>
              <a:t>加权求和</a:t>
            </a:r>
            <a:r>
              <a:rPr lang="zh-CN" altLang="en-US" sz="1600" dirty="0">
                <a:latin typeface="Times New Roman" panose="02020603050405020304" pitchFamily="18" charset="0"/>
                <a:cs typeface="Times New Roman" panose="02020603050405020304" pitchFamily="18" charset="0"/>
              </a:rPr>
              <a:t>得到。这使得</a:t>
            </a:r>
            <a:r>
              <a:rPr lang="en" altLang="zh-CN" sz="1600" dirty="0" err="1">
                <a:latin typeface="Times New Roman" panose="02020603050405020304" pitchFamily="18" charset="0"/>
                <a:cs typeface="Times New Roman" panose="02020603050405020304" pitchFamily="18" charset="0"/>
              </a:rPr>
              <a:t>MoE</a:t>
            </a:r>
            <a:r>
              <a:rPr lang="zh-CN" altLang="en-US" sz="1600" dirty="0">
                <a:latin typeface="Times New Roman" panose="02020603050405020304" pitchFamily="18" charset="0"/>
                <a:cs typeface="Times New Roman" panose="02020603050405020304" pitchFamily="18" charset="0"/>
              </a:rPr>
              <a:t>能够在保持性能的同时降低计算成本，因为门控网络可以选择性地激活少数专家。</a:t>
            </a:r>
          </a:p>
        </p:txBody>
      </p:sp>
    </p:spTree>
    <p:extLst>
      <p:ext uri="{BB962C8B-B14F-4D97-AF65-F5344CB8AC3E}">
        <p14:creationId xmlns:p14="http://schemas.microsoft.com/office/powerpoint/2010/main" val="173688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概述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8E0212EE-579B-864B-A6F4-2E3D260DB998}"/>
              </a:ext>
            </a:extLst>
          </p:cNvPr>
          <p:cNvSpPr txBox="1"/>
          <p:nvPr/>
        </p:nvSpPr>
        <p:spPr>
          <a:xfrm>
            <a:off x="393157" y="915566"/>
            <a:ext cx="8352928" cy="1077218"/>
          </a:xfrm>
          <a:prstGeom prst="rect">
            <a:avLst/>
          </a:prstGeom>
          <a:solidFill>
            <a:schemeClr val="accent2">
              <a:lumMod val="20000"/>
              <a:lumOff val="80000"/>
            </a:schemeClr>
          </a:solidFill>
        </p:spPr>
        <p:txBody>
          <a:bodyPr wrap="square">
            <a:spAutoFit/>
          </a:bodyPr>
          <a:lstStyle/>
          <a:p>
            <a:r>
              <a:rPr lang="en" altLang="zh-CN" sz="1600" b="0" i="0" dirty="0" err="1">
                <a:solidFill>
                  <a:srgbClr val="191A24"/>
                </a:solidFill>
                <a:effectLst/>
                <a:latin typeface="Times New Roman" panose="02020603050405020304" pitchFamily="18" charset="0"/>
                <a:cs typeface="Times New Roman" panose="02020603050405020304" pitchFamily="18" charset="0"/>
              </a:rPr>
              <a:t>MoE</a:t>
            </a:r>
            <a:r>
              <a:rPr lang="zh-CN" altLang="en-US" sz="1600" b="0" i="0" dirty="0">
                <a:solidFill>
                  <a:srgbClr val="191A24"/>
                </a:solidFill>
                <a:effectLst/>
                <a:latin typeface="Times New Roman" panose="02020603050405020304" pitchFamily="18" charset="0"/>
                <a:cs typeface="Times New Roman" panose="02020603050405020304" pitchFamily="18" charset="0"/>
              </a:rPr>
              <a:t>的</a:t>
            </a:r>
            <a:r>
              <a:rPr lang="zh-CN" altLang="en-US" sz="1600" b="0" i="0" dirty="0">
                <a:solidFill>
                  <a:srgbClr val="C00000"/>
                </a:solidFill>
                <a:effectLst/>
                <a:latin typeface="Times New Roman" panose="02020603050405020304" pitchFamily="18" charset="0"/>
                <a:cs typeface="Times New Roman" panose="02020603050405020304" pitchFamily="18" charset="0"/>
              </a:rPr>
              <a:t>工作原理</a:t>
            </a:r>
            <a:r>
              <a:rPr lang="zh-CN" altLang="en-US" sz="1600" b="0" i="0" dirty="0">
                <a:solidFill>
                  <a:srgbClr val="191A24"/>
                </a:solidFill>
                <a:effectLst/>
                <a:latin typeface="Times New Roman" panose="02020603050405020304" pitchFamily="18" charset="0"/>
                <a:cs typeface="Times New Roman" panose="02020603050405020304" pitchFamily="18" charset="0"/>
              </a:rPr>
              <a:t>可以概括为“</a:t>
            </a:r>
            <a:r>
              <a:rPr lang="zh-CN" altLang="en-US" sz="1600" b="0" i="0" dirty="0">
                <a:solidFill>
                  <a:srgbClr val="0012FE"/>
                </a:solidFill>
                <a:effectLst/>
                <a:latin typeface="Times New Roman" panose="02020603050405020304" pitchFamily="18" charset="0"/>
                <a:cs typeface="Times New Roman" panose="02020603050405020304" pitchFamily="18" charset="0"/>
              </a:rPr>
              <a:t>任务分解</a:t>
            </a:r>
            <a:r>
              <a:rPr lang="en-US" altLang="zh-CN" sz="1600" b="0" i="0" dirty="0">
                <a:solidFill>
                  <a:srgbClr val="0012FE"/>
                </a:solidFill>
                <a:effectLst/>
                <a:latin typeface="Times New Roman" panose="02020603050405020304" pitchFamily="18" charset="0"/>
                <a:cs typeface="Times New Roman" panose="02020603050405020304" pitchFamily="18" charset="0"/>
              </a:rPr>
              <a:t>-</a:t>
            </a:r>
            <a:r>
              <a:rPr lang="zh-CN" altLang="en-US" sz="1600" b="0" i="0" dirty="0">
                <a:solidFill>
                  <a:srgbClr val="0012FE"/>
                </a:solidFill>
                <a:effectLst/>
                <a:latin typeface="Times New Roman" panose="02020603050405020304" pitchFamily="18" charset="0"/>
                <a:cs typeface="Times New Roman" panose="02020603050405020304" pitchFamily="18" charset="0"/>
              </a:rPr>
              <a:t>专家处理</a:t>
            </a:r>
            <a:r>
              <a:rPr lang="en-US" altLang="zh-CN" sz="1600" b="0" i="0" dirty="0">
                <a:solidFill>
                  <a:srgbClr val="0012FE"/>
                </a:solidFill>
                <a:effectLst/>
                <a:latin typeface="Times New Roman" panose="02020603050405020304" pitchFamily="18" charset="0"/>
                <a:cs typeface="Times New Roman" panose="02020603050405020304" pitchFamily="18" charset="0"/>
              </a:rPr>
              <a:t>-</a:t>
            </a:r>
            <a:r>
              <a:rPr lang="zh-CN" altLang="en-US" sz="1600" b="0" i="0" dirty="0">
                <a:solidFill>
                  <a:srgbClr val="0012FE"/>
                </a:solidFill>
                <a:effectLst/>
                <a:latin typeface="Times New Roman" panose="02020603050405020304" pitchFamily="18" charset="0"/>
                <a:cs typeface="Times New Roman" panose="02020603050405020304" pitchFamily="18" charset="0"/>
              </a:rPr>
              <a:t>结果汇总</a:t>
            </a:r>
            <a:r>
              <a:rPr lang="zh-CN" altLang="en-US" sz="1600" b="0" i="0" dirty="0">
                <a:solidFill>
                  <a:srgbClr val="191A24"/>
                </a:solidFill>
                <a:effectLst/>
                <a:latin typeface="Times New Roman" panose="02020603050405020304" pitchFamily="18" charset="0"/>
                <a:cs typeface="Times New Roman" panose="02020603050405020304" pitchFamily="18" charset="0"/>
              </a:rPr>
              <a:t>”。具体来说，当模型接收到一个</a:t>
            </a:r>
            <a:r>
              <a:rPr lang="zh-CN" altLang="en-US" sz="1600" b="0" i="0" dirty="0">
                <a:solidFill>
                  <a:srgbClr val="0012FE"/>
                </a:solidFill>
                <a:effectLst/>
                <a:latin typeface="Times New Roman" panose="02020603050405020304" pitchFamily="18" charset="0"/>
                <a:cs typeface="Times New Roman" panose="02020603050405020304" pitchFamily="18" charset="0"/>
              </a:rPr>
              <a:t>输入</a:t>
            </a:r>
            <a:r>
              <a:rPr lang="zh-CN" altLang="en-US" sz="1600" b="0" i="0" dirty="0">
                <a:solidFill>
                  <a:srgbClr val="191A24"/>
                </a:solidFill>
                <a:effectLst/>
                <a:latin typeface="Times New Roman" panose="02020603050405020304" pitchFamily="18" charset="0"/>
                <a:cs typeface="Times New Roman" panose="02020603050405020304" pitchFamily="18" charset="0"/>
              </a:rPr>
              <a:t>时，</a:t>
            </a:r>
            <a:r>
              <a:rPr lang="zh-CN" altLang="en-US" sz="1600" b="0" i="0" dirty="0">
                <a:solidFill>
                  <a:srgbClr val="0012FE"/>
                </a:solidFill>
                <a:effectLst/>
                <a:latin typeface="Times New Roman" panose="02020603050405020304" pitchFamily="18" charset="0"/>
                <a:cs typeface="Times New Roman" panose="02020603050405020304" pitchFamily="18" charset="0"/>
              </a:rPr>
              <a:t>门控网络</a:t>
            </a:r>
            <a:r>
              <a:rPr lang="zh-CN" altLang="en-US" sz="1600" b="0" i="0" dirty="0">
                <a:solidFill>
                  <a:srgbClr val="191A24"/>
                </a:solidFill>
                <a:effectLst/>
                <a:latin typeface="Times New Roman" panose="02020603050405020304" pitchFamily="18" charset="0"/>
                <a:cs typeface="Times New Roman" panose="02020603050405020304" pitchFamily="18" charset="0"/>
              </a:rPr>
              <a:t>首先分析输入数据的特征，然后根据这些特征决定哪些专家网络应该被</a:t>
            </a:r>
            <a:r>
              <a:rPr lang="zh-CN" altLang="en-US" sz="1600" b="0" i="0" dirty="0">
                <a:solidFill>
                  <a:srgbClr val="0012FE"/>
                </a:solidFill>
                <a:effectLst/>
                <a:latin typeface="Times New Roman" panose="02020603050405020304" pitchFamily="18" charset="0"/>
                <a:cs typeface="Times New Roman" panose="02020603050405020304" pitchFamily="18" charset="0"/>
              </a:rPr>
              <a:t>激活以处理该输入</a:t>
            </a:r>
            <a:r>
              <a:rPr lang="zh-CN" altLang="en-US" sz="1600" b="0" i="0" dirty="0">
                <a:solidFill>
                  <a:srgbClr val="191A24"/>
                </a:solidFill>
                <a:effectLst/>
                <a:latin typeface="Times New Roman" panose="02020603050405020304" pitchFamily="18" charset="0"/>
                <a:cs typeface="Times New Roman" panose="02020603050405020304" pitchFamily="18" charset="0"/>
              </a:rPr>
              <a:t>。每个被激活的专家网络都会独立地处理输入数据的一部分，并产生相应的</a:t>
            </a:r>
            <a:r>
              <a:rPr lang="zh-CN" altLang="en-US" sz="1600" b="0" i="0" dirty="0">
                <a:solidFill>
                  <a:srgbClr val="0012FE"/>
                </a:solidFill>
                <a:effectLst/>
                <a:latin typeface="Times New Roman" panose="02020603050405020304" pitchFamily="18" charset="0"/>
                <a:cs typeface="Times New Roman" panose="02020603050405020304" pitchFamily="18" charset="0"/>
              </a:rPr>
              <a:t>输出</a:t>
            </a:r>
            <a:r>
              <a:rPr lang="zh-CN" altLang="en-US" sz="1600" b="0" i="0" dirty="0">
                <a:solidFill>
                  <a:srgbClr val="191A24"/>
                </a:solidFill>
                <a:effectLst/>
                <a:latin typeface="Times New Roman" panose="02020603050405020304" pitchFamily="18" charset="0"/>
                <a:cs typeface="Times New Roman" panose="02020603050405020304" pitchFamily="18" charset="0"/>
              </a:rPr>
              <a:t>。最后，所有专家网络的输出会被</a:t>
            </a:r>
            <a:r>
              <a:rPr lang="zh-CN" altLang="en-US" sz="1600" b="0" i="0" dirty="0">
                <a:solidFill>
                  <a:srgbClr val="0012FE"/>
                </a:solidFill>
                <a:effectLst/>
                <a:latin typeface="Times New Roman" panose="02020603050405020304" pitchFamily="18" charset="0"/>
                <a:cs typeface="Times New Roman" panose="02020603050405020304" pitchFamily="18" charset="0"/>
              </a:rPr>
              <a:t>汇总起来</a:t>
            </a:r>
            <a:r>
              <a:rPr lang="zh-CN" altLang="en-US" sz="1600" b="0" i="0" dirty="0">
                <a:solidFill>
                  <a:srgbClr val="191A24"/>
                </a:solidFill>
                <a:effectLst/>
                <a:latin typeface="Times New Roman" panose="02020603050405020304" pitchFamily="18" charset="0"/>
                <a:cs typeface="Times New Roman" panose="02020603050405020304" pitchFamily="18" charset="0"/>
              </a:rPr>
              <a:t>，形成最终的模型输出。</a:t>
            </a:r>
            <a:endParaRPr lang="zh-CN" altLang="en-US" sz="16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E0900074-11CB-0D4F-9117-AB904D079534}"/>
              </a:ext>
            </a:extLst>
          </p:cNvPr>
          <p:cNvSpPr txBox="1"/>
          <p:nvPr/>
        </p:nvSpPr>
        <p:spPr>
          <a:xfrm>
            <a:off x="393157" y="2283718"/>
            <a:ext cx="8352928" cy="2369880"/>
          </a:xfrm>
          <a:prstGeom prst="rect">
            <a:avLst/>
          </a:prstGeom>
          <a:noFill/>
        </p:spPr>
        <p:txBody>
          <a:bodyPr wrap="square">
            <a:spAutoFit/>
          </a:bodyPr>
          <a:lstStyle/>
          <a:p>
            <a:pPr algn="l"/>
            <a:r>
              <a:rPr lang="en" altLang="zh-CN" sz="1600" b="1" i="0" u="none" strike="noStrike" dirty="0" err="1">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MoE</a:t>
            </a:r>
            <a:r>
              <a:rPr lang="zh-CN" altLang="en-US" sz="1600" b="1"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的优势：</a:t>
            </a:r>
          </a:p>
          <a:p>
            <a:pPr marL="285750" indent="-285750" algn="l">
              <a:buFont typeface="Arial" panose="020B0604020202020204" pitchFamily="34" charset="0"/>
              <a:buChar char="•"/>
            </a:pPr>
            <a:r>
              <a:rPr lang="zh-CN" altLang="en-US" sz="1600" b="1"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计算效率</a:t>
            </a:r>
            <a:r>
              <a:rPr lang="zh-CN" altLang="en-US"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：通过动态地选择并激活部分专家网络，</a:t>
            </a:r>
            <a:r>
              <a:rPr lang="en" altLang="zh-CN" sz="1600" b="0" i="0" u="none" strike="noStrike" dirty="0" err="1">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MoE</a:t>
            </a:r>
            <a:r>
              <a:rPr lang="zh-CN" altLang="en-US"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可以在保证模型性能的同时，显著降低计算成本。这一优势在处理大规模数据集和复杂任务时尤为明显。</a:t>
            </a:r>
            <a:endParaRPr lang="en-US" altLang="zh-CN"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l">
              <a:buFont typeface="Arial" panose="020B0604020202020204" pitchFamily="34" charset="0"/>
              <a:buChar char="•"/>
            </a:pPr>
            <a:r>
              <a:rPr lang="zh-CN" altLang="en-US" sz="1600" b="1"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模型性能</a:t>
            </a:r>
            <a:r>
              <a:rPr lang="zh-CN" altLang="en-US"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：由于每个专家网络都专注于处理特定的子任务，因此它们可以更加深入地学习该领域的知识，从而提高整体模型的性能和准确性。</a:t>
            </a:r>
          </a:p>
          <a:p>
            <a:pPr marL="285750" indent="-285750" algn="l">
              <a:buFont typeface="Arial" panose="020B0604020202020204" pitchFamily="34" charset="0"/>
              <a:buChar char="•"/>
            </a:pPr>
            <a:r>
              <a:rPr lang="zh-CN" altLang="en-US" sz="1600" b="1"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扩展性</a:t>
            </a:r>
            <a:r>
              <a:rPr lang="zh-CN" altLang="en-US"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a:t>
            </a:r>
            <a:r>
              <a:rPr lang="en" altLang="zh-CN" sz="1600" b="0" i="0" u="none" strike="noStrike" dirty="0" err="1">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MoE</a:t>
            </a:r>
            <a:r>
              <a:rPr lang="zh-CN" altLang="en-US"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架构易于扩展，可以通过增加专家网络的数量和种类来应对更复杂的任务和数据集。</a:t>
            </a:r>
          </a:p>
          <a:p>
            <a:pPr marL="285750" indent="-285750" algn="l">
              <a:buFont typeface="Arial" panose="020B0604020202020204" pitchFamily="34" charset="0"/>
              <a:buChar char="•"/>
            </a:pPr>
            <a:r>
              <a:rPr lang="zh-CN" altLang="en-US" sz="1600" b="1"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多任务学习</a:t>
            </a:r>
            <a:r>
              <a:rPr lang="zh-CN" altLang="en-US"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a:t>
            </a:r>
            <a:r>
              <a:rPr lang="en" altLang="zh-CN" sz="1600" b="0" i="0" u="none" strike="noStrike" dirty="0" err="1">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MoE</a:t>
            </a:r>
            <a:r>
              <a:rPr lang="zh-CN" altLang="en-US"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在多任务学习中表现出色，能够同时处理多个不同的任务，并在多个任务之间共享知识。</a:t>
            </a:r>
          </a:p>
        </p:txBody>
      </p:sp>
    </p:spTree>
    <p:extLst>
      <p:ext uri="{BB962C8B-B14F-4D97-AF65-F5344CB8AC3E}">
        <p14:creationId xmlns:p14="http://schemas.microsoft.com/office/powerpoint/2010/main" val="129336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概述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24DD5981-2A03-F745-B984-9C5ED54CB657}"/>
              </a:ext>
            </a:extLst>
          </p:cNvPr>
          <p:cNvSpPr txBox="1"/>
          <p:nvPr/>
        </p:nvSpPr>
        <p:spPr>
          <a:xfrm>
            <a:off x="323528" y="1340643"/>
            <a:ext cx="8496944" cy="2800767"/>
          </a:xfrm>
          <a:prstGeom prst="rect">
            <a:avLst/>
          </a:prstGeom>
          <a:noFill/>
        </p:spPr>
        <p:txBody>
          <a:bodyPr wrap="square">
            <a:spAutoFit/>
          </a:bodyPr>
          <a:lstStyle/>
          <a:p>
            <a:pPr algn="l"/>
            <a:r>
              <a:rPr lang="en" altLang="zh-CN" sz="1600" b="0" i="0" u="none" strike="noStrike" dirty="0" err="1">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MoE</a:t>
            </a:r>
            <a:r>
              <a:rPr lang="zh-CN" altLang="en-US"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已经在多个领域取得了显著的应用成果，包括自然语言处理（</a:t>
            </a:r>
            <a:r>
              <a:rPr lang="en" altLang="zh-CN"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NLP</a:t>
            </a:r>
            <a:r>
              <a:rPr lang="zh-CN" altLang="en"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a:t>
            </a:r>
            <a:r>
              <a:rPr lang="zh-CN" altLang="en-US"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计算机视觉（</a:t>
            </a:r>
            <a:r>
              <a:rPr lang="en" altLang="zh-CN"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CV</a:t>
            </a:r>
            <a:r>
              <a:rPr lang="zh-CN" altLang="en"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a:t>
            </a:r>
            <a:r>
              <a:rPr lang="zh-CN" altLang="en-US"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和推荐系统等。</a:t>
            </a:r>
            <a:endParaRPr lang="en-US" altLang="zh-CN"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endParaRPr>
          </a:p>
          <a:p>
            <a:pPr algn="l"/>
            <a:endParaRPr lang="en-US" altLang="zh-CN" sz="1600" dirty="0">
              <a:solidFill>
                <a:srgbClr val="191A24"/>
              </a:solidFill>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l">
              <a:buFont typeface="Arial" panose="020B0604020202020204" pitchFamily="34" charset="0"/>
              <a:buChar char="•"/>
            </a:pPr>
            <a:r>
              <a:rPr lang="en" altLang="zh-CN"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NLP</a:t>
            </a:r>
            <a:r>
              <a:rPr lang="zh-CN" altLang="en"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a:t>
            </a:r>
            <a:r>
              <a:rPr lang="zh-CN" altLang="en-US"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在机器翻译、情感分析、问答系统等</a:t>
            </a:r>
            <a:r>
              <a:rPr lang="en" altLang="zh-CN"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NLP</a:t>
            </a:r>
            <a:r>
              <a:rPr lang="zh-CN" altLang="en-US"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任务中，</a:t>
            </a:r>
            <a:r>
              <a:rPr lang="en" altLang="zh-CN" sz="1600" b="0" i="0" u="none" strike="noStrike" dirty="0" err="1">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MoE</a:t>
            </a:r>
            <a:r>
              <a:rPr lang="zh-CN" altLang="en-US"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可以通过集成多个语言模型，提高文本理解和生成的质量和准确性。</a:t>
            </a:r>
            <a:endParaRPr lang="en-US" altLang="zh-CN"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l">
              <a:buFont typeface="Arial" panose="020B0604020202020204" pitchFamily="34" charset="0"/>
              <a:buChar char="•"/>
            </a:pPr>
            <a:endParaRPr lang="en-US" altLang="zh-CN" sz="1600" dirty="0">
              <a:solidFill>
                <a:srgbClr val="191A24"/>
              </a:solidFill>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l">
              <a:buFont typeface="Arial" panose="020B0604020202020204" pitchFamily="34" charset="0"/>
              <a:buChar char="•"/>
            </a:pPr>
            <a:r>
              <a:rPr lang="en" altLang="zh-CN"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CV</a:t>
            </a:r>
            <a:r>
              <a:rPr lang="zh-CN" altLang="en"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a:t>
            </a:r>
            <a:r>
              <a:rPr lang="zh-CN" altLang="en-US"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在图像分类、物体检测和图像生成等</a:t>
            </a:r>
            <a:r>
              <a:rPr lang="en" altLang="zh-CN"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CV</a:t>
            </a:r>
            <a:r>
              <a:rPr lang="zh-CN" altLang="en-US"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任务中，</a:t>
            </a:r>
            <a:r>
              <a:rPr lang="en" altLang="zh-CN" sz="1600" b="0" i="0" u="none" strike="noStrike" dirty="0" err="1">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MoE</a:t>
            </a:r>
            <a:r>
              <a:rPr lang="zh-CN" altLang="en-US"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可以结合多个图像识别模型，提升模型对图像的表征和理解能力。</a:t>
            </a:r>
            <a:endParaRPr lang="en-US" altLang="zh-CN"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l">
              <a:buFont typeface="Arial" panose="020B0604020202020204" pitchFamily="34" charset="0"/>
              <a:buChar char="•"/>
            </a:pPr>
            <a:endParaRPr lang="en-US" altLang="zh-CN" sz="1600" dirty="0">
              <a:solidFill>
                <a:srgbClr val="191A24"/>
              </a:solidFill>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l">
              <a:buFont typeface="Arial" panose="020B0604020202020204" pitchFamily="34" charset="0"/>
              <a:buChar char="•"/>
            </a:pPr>
            <a:r>
              <a:rPr lang="zh-CN" altLang="en-US"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推荐系统：在推荐系统和广告投放等领域，</a:t>
            </a:r>
            <a:r>
              <a:rPr lang="en" altLang="zh-CN" sz="1600" b="0" i="0" u="none" strike="noStrike" dirty="0" err="1">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MoE</a:t>
            </a:r>
            <a:r>
              <a:rPr lang="zh-CN" altLang="en-US" sz="1600" b="0" i="0" u="none" strike="noStrike" dirty="0">
                <a:solidFill>
                  <a:srgbClr val="191A24"/>
                </a:solidFill>
                <a:effectLst/>
                <a:latin typeface="Times New Roman" panose="02020603050405020304" pitchFamily="18" charset="0"/>
                <a:ea typeface="SimSun" panose="02010600030101010101" pitchFamily="2" charset="-122"/>
                <a:cs typeface="Times New Roman" panose="02020603050405020304" pitchFamily="18" charset="0"/>
              </a:rPr>
              <a:t>可以将多个推荐模型组合起来，提供更准确和个性化的推荐结果，提高用户满意度和商业价值。</a:t>
            </a:r>
          </a:p>
        </p:txBody>
      </p:sp>
    </p:spTree>
    <p:extLst>
      <p:ext uri="{BB962C8B-B14F-4D97-AF65-F5344CB8AC3E}">
        <p14:creationId xmlns:p14="http://schemas.microsoft.com/office/powerpoint/2010/main" val="4076092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大模型时代中的</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MoE</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879A86FF-E997-F94B-BA1F-3C2FC9CB03A9}"/>
              </a:ext>
            </a:extLst>
          </p:cNvPr>
          <p:cNvSpPr txBox="1"/>
          <p:nvPr/>
        </p:nvSpPr>
        <p:spPr>
          <a:xfrm>
            <a:off x="395536" y="828549"/>
            <a:ext cx="8352928" cy="1754326"/>
          </a:xfrm>
          <a:prstGeom prst="rect">
            <a:avLst/>
          </a:prstGeom>
          <a:noFill/>
        </p:spPr>
        <p:txBody>
          <a:bodyPr wrap="square">
            <a:spAutoFit/>
          </a:bodyPr>
          <a:lstStyle/>
          <a:p>
            <a:pPr algn="l"/>
            <a:r>
              <a:rPr lang="zh-CN" altLang="en-US" b="0" i="0" dirty="0">
                <a:solidFill>
                  <a:srgbClr val="111827"/>
                </a:solidFill>
                <a:effectLst/>
                <a:latin typeface="Times New Roman" panose="02020603050405020304" pitchFamily="18" charset="0"/>
                <a:cs typeface="Times New Roman" panose="02020603050405020304" pitchFamily="18" charset="0"/>
              </a:rPr>
              <a:t>模型规模是提高模型质量的最重要因素之一。给定固定的计算预算，</a:t>
            </a:r>
            <a:r>
              <a:rPr lang="zh-CN" altLang="en-US" b="0" i="0" dirty="0">
                <a:solidFill>
                  <a:srgbClr val="C00000"/>
                </a:solidFill>
                <a:effectLst/>
                <a:latin typeface="Times New Roman" panose="02020603050405020304" pitchFamily="18" charset="0"/>
                <a:cs typeface="Times New Roman" panose="02020603050405020304" pitchFamily="18" charset="0"/>
              </a:rPr>
              <a:t>训练较大的模型（使用较少的步骤）要比训练较小的模型（使用较多的步骤）更好</a:t>
            </a:r>
            <a:r>
              <a:rPr lang="zh-CN" altLang="en-US" b="0" i="0" dirty="0">
                <a:solidFill>
                  <a:srgbClr val="111827"/>
                </a:solidFill>
                <a:effectLst/>
                <a:latin typeface="Times New Roman" panose="02020603050405020304" pitchFamily="18" charset="0"/>
                <a:cs typeface="Times New Roman" panose="02020603050405020304" pitchFamily="18" charset="0"/>
              </a:rPr>
              <a:t>。</a:t>
            </a:r>
          </a:p>
          <a:p>
            <a:pPr algn="l"/>
            <a:r>
              <a:rPr lang="zh-CN" altLang="en-US" b="0" i="0" dirty="0">
                <a:solidFill>
                  <a:srgbClr val="111827"/>
                </a:solidFill>
                <a:effectLst/>
                <a:latin typeface="Times New Roman" panose="02020603050405020304" pitchFamily="18" charset="0"/>
                <a:cs typeface="Times New Roman" panose="02020603050405020304" pitchFamily="18" charset="0"/>
              </a:rPr>
              <a:t>混合专家使模型能够以更少的计算量进行预训练，这意味着可以以与密集模型相同的计算预算大幅扩大模型或数据集的大小。特别是，</a:t>
            </a:r>
            <a:r>
              <a:rPr lang="en" altLang="zh-CN" b="0" i="0" dirty="0" err="1">
                <a:solidFill>
                  <a:srgbClr val="111827"/>
                </a:solidFill>
                <a:effectLst/>
                <a:latin typeface="Times New Roman" panose="02020603050405020304" pitchFamily="18" charset="0"/>
                <a:cs typeface="Times New Roman" panose="02020603050405020304" pitchFamily="18" charset="0"/>
              </a:rPr>
              <a:t>MoE</a:t>
            </a:r>
            <a:r>
              <a:rPr lang="en" altLang="zh-CN" b="0" i="0" dirty="0">
                <a:solidFill>
                  <a:srgbClr val="111827"/>
                </a:solidFill>
                <a:effectLst/>
                <a:latin typeface="Times New Roman" panose="02020603050405020304" pitchFamily="18" charset="0"/>
                <a:cs typeface="Times New Roman" panose="02020603050405020304" pitchFamily="18" charset="0"/>
              </a:rPr>
              <a:t> </a:t>
            </a:r>
            <a:r>
              <a:rPr lang="zh-CN" altLang="en-US" b="0" i="0" dirty="0">
                <a:solidFill>
                  <a:srgbClr val="111827"/>
                </a:solidFill>
                <a:effectLst/>
                <a:latin typeface="Times New Roman" panose="02020603050405020304" pitchFamily="18" charset="0"/>
                <a:cs typeface="Times New Roman" panose="02020603050405020304" pitchFamily="18" charset="0"/>
              </a:rPr>
              <a:t>模型在预训练期间应该可以更快地达到与其密集模型相同的质量。</a:t>
            </a:r>
          </a:p>
          <a:p>
            <a:pPr algn="l"/>
            <a:r>
              <a:rPr lang="zh-CN" altLang="en-US" b="0" i="0" dirty="0">
                <a:solidFill>
                  <a:srgbClr val="111827"/>
                </a:solidFill>
                <a:effectLst/>
                <a:latin typeface="Times New Roman" panose="02020603050405020304" pitchFamily="18" charset="0"/>
                <a:cs typeface="Times New Roman" panose="02020603050405020304" pitchFamily="18" charset="0"/>
              </a:rPr>
              <a:t>那么，</a:t>
            </a:r>
            <a:r>
              <a:rPr lang="en" altLang="zh-CN" b="0" i="0" dirty="0" err="1">
                <a:solidFill>
                  <a:srgbClr val="111827"/>
                </a:solidFill>
                <a:effectLst/>
                <a:latin typeface="Times New Roman" panose="02020603050405020304" pitchFamily="18" charset="0"/>
                <a:cs typeface="Times New Roman" panose="02020603050405020304" pitchFamily="18" charset="0"/>
              </a:rPr>
              <a:t>MoE</a:t>
            </a:r>
            <a:r>
              <a:rPr lang="en" altLang="zh-CN" b="0" i="0" dirty="0">
                <a:solidFill>
                  <a:srgbClr val="111827"/>
                </a:solidFill>
                <a:effectLst/>
                <a:latin typeface="Times New Roman" panose="02020603050405020304" pitchFamily="18" charset="0"/>
                <a:cs typeface="Times New Roman" panose="02020603050405020304" pitchFamily="18" charset="0"/>
              </a:rPr>
              <a:t> </a:t>
            </a:r>
            <a:r>
              <a:rPr lang="zh-CN" altLang="en-US" b="0" i="0" dirty="0">
                <a:solidFill>
                  <a:srgbClr val="111827"/>
                </a:solidFill>
                <a:effectLst/>
                <a:latin typeface="Times New Roman" panose="02020603050405020304" pitchFamily="18" charset="0"/>
                <a:cs typeface="Times New Roman" panose="02020603050405020304" pitchFamily="18" charset="0"/>
              </a:rPr>
              <a:t>到底是什么？在 </a:t>
            </a:r>
            <a:r>
              <a:rPr lang="en" altLang="zh-CN" b="0" i="0" dirty="0">
                <a:solidFill>
                  <a:srgbClr val="111827"/>
                </a:solidFill>
                <a:effectLst/>
                <a:latin typeface="Times New Roman" panose="02020603050405020304" pitchFamily="18" charset="0"/>
                <a:cs typeface="Times New Roman" panose="02020603050405020304" pitchFamily="18" charset="0"/>
              </a:rPr>
              <a:t>Transformer </a:t>
            </a:r>
            <a:r>
              <a:rPr lang="zh-CN" altLang="en-US" b="0" i="0" dirty="0">
                <a:solidFill>
                  <a:srgbClr val="111827"/>
                </a:solidFill>
                <a:effectLst/>
                <a:latin typeface="Times New Roman" panose="02020603050405020304" pitchFamily="18" charset="0"/>
                <a:cs typeface="Times New Roman" panose="02020603050405020304" pitchFamily="18" charset="0"/>
              </a:rPr>
              <a:t>模型中，</a:t>
            </a:r>
            <a:r>
              <a:rPr lang="en" altLang="zh-CN" b="0" i="0" dirty="0" err="1">
                <a:solidFill>
                  <a:srgbClr val="111827"/>
                </a:solidFill>
                <a:effectLst/>
                <a:latin typeface="Times New Roman" panose="02020603050405020304" pitchFamily="18" charset="0"/>
                <a:cs typeface="Times New Roman" panose="02020603050405020304" pitchFamily="18" charset="0"/>
              </a:rPr>
              <a:t>MoE</a:t>
            </a:r>
            <a:r>
              <a:rPr lang="en" altLang="zh-CN" b="0" i="0" dirty="0">
                <a:solidFill>
                  <a:srgbClr val="111827"/>
                </a:solidFill>
                <a:effectLst/>
                <a:latin typeface="Times New Roman" panose="02020603050405020304" pitchFamily="18" charset="0"/>
                <a:cs typeface="Times New Roman" panose="02020603050405020304" pitchFamily="18" charset="0"/>
              </a:rPr>
              <a:t> </a:t>
            </a:r>
            <a:r>
              <a:rPr lang="zh-CN" altLang="en-US" b="0" i="0" dirty="0">
                <a:solidFill>
                  <a:srgbClr val="111827"/>
                </a:solidFill>
                <a:effectLst/>
                <a:latin typeface="Times New Roman" panose="02020603050405020304" pitchFamily="18" charset="0"/>
                <a:cs typeface="Times New Roman" panose="02020603050405020304" pitchFamily="18" charset="0"/>
              </a:rPr>
              <a:t>由两个主要元素组成：</a:t>
            </a:r>
          </a:p>
        </p:txBody>
      </p:sp>
      <p:sp>
        <p:nvSpPr>
          <p:cNvPr id="6" name="文本框 5">
            <a:extLst>
              <a:ext uri="{FF2B5EF4-FFF2-40B4-BE49-F238E27FC236}">
                <a16:creationId xmlns:a16="http://schemas.microsoft.com/office/drawing/2014/main" id="{4774D7C7-7F39-FD48-84FD-20957EAE7434}"/>
              </a:ext>
            </a:extLst>
          </p:cNvPr>
          <p:cNvSpPr txBox="1"/>
          <p:nvPr/>
        </p:nvSpPr>
        <p:spPr>
          <a:xfrm>
            <a:off x="395536" y="2640231"/>
            <a:ext cx="8352928" cy="2308324"/>
          </a:xfrm>
          <a:prstGeom prst="rect">
            <a:avLst/>
          </a:prstGeom>
          <a:noFill/>
        </p:spPr>
        <p:txBody>
          <a:bodyPr wrap="square">
            <a:spAutoFit/>
          </a:bodyPr>
          <a:lstStyle/>
          <a:p>
            <a:pPr marL="285750" indent="-285750" algn="l">
              <a:buFont typeface="Arial" panose="020B0604020202020204" pitchFamily="34" charset="0"/>
              <a:buChar char="•"/>
            </a:pPr>
            <a:r>
              <a:rPr lang="zh-CN" altLang="en-US" b="1" i="0" dirty="0">
                <a:solidFill>
                  <a:srgbClr val="C00000"/>
                </a:solidFill>
                <a:effectLst/>
                <a:latin typeface="Times New Roman" panose="02020603050405020304" pitchFamily="18" charset="0"/>
                <a:cs typeface="Times New Roman" panose="02020603050405020304" pitchFamily="18" charset="0"/>
              </a:rPr>
              <a:t>使用稀疏 </a:t>
            </a:r>
            <a:r>
              <a:rPr lang="en" altLang="zh-CN" b="1" i="0" dirty="0" err="1">
                <a:solidFill>
                  <a:srgbClr val="C00000"/>
                </a:solidFill>
                <a:effectLst/>
                <a:latin typeface="Times New Roman" panose="02020603050405020304" pitchFamily="18" charset="0"/>
                <a:cs typeface="Times New Roman" panose="02020603050405020304" pitchFamily="18" charset="0"/>
              </a:rPr>
              <a:t>MoE</a:t>
            </a:r>
            <a:r>
              <a:rPr lang="en" altLang="zh-CN" b="1" i="0" dirty="0">
                <a:solidFill>
                  <a:srgbClr val="C00000"/>
                </a:solidFill>
                <a:effectLst/>
                <a:latin typeface="Times New Roman" panose="02020603050405020304" pitchFamily="18" charset="0"/>
                <a:cs typeface="Times New Roman" panose="02020603050405020304" pitchFamily="18" charset="0"/>
              </a:rPr>
              <a:t> </a:t>
            </a:r>
            <a:r>
              <a:rPr lang="zh-CN" altLang="en-US" b="1" i="0" dirty="0">
                <a:solidFill>
                  <a:srgbClr val="C00000"/>
                </a:solidFill>
                <a:effectLst/>
                <a:latin typeface="Times New Roman" panose="02020603050405020304" pitchFamily="18" charset="0"/>
                <a:cs typeface="Times New Roman" panose="02020603050405020304" pitchFamily="18" charset="0"/>
              </a:rPr>
              <a:t>层</a:t>
            </a:r>
            <a:r>
              <a:rPr lang="zh-CN" altLang="en-US" b="0" i="0" dirty="0">
                <a:solidFill>
                  <a:srgbClr val="C00000"/>
                </a:solidFill>
                <a:effectLst/>
                <a:latin typeface="Times New Roman" panose="02020603050405020304" pitchFamily="18" charset="0"/>
                <a:cs typeface="Times New Roman" panose="02020603050405020304" pitchFamily="18" charset="0"/>
              </a:rPr>
              <a:t>代替密集前馈网络 </a:t>
            </a:r>
            <a:r>
              <a:rPr lang="en-US" altLang="zh-CN" b="0" i="0" dirty="0">
                <a:solidFill>
                  <a:srgbClr val="C00000"/>
                </a:solidFill>
                <a:effectLst/>
                <a:latin typeface="Times New Roman" panose="02020603050405020304" pitchFamily="18" charset="0"/>
                <a:cs typeface="Times New Roman" panose="02020603050405020304" pitchFamily="18" charset="0"/>
              </a:rPr>
              <a:t>(</a:t>
            </a:r>
            <a:r>
              <a:rPr lang="en" altLang="zh-CN" b="0" i="0" dirty="0">
                <a:solidFill>
                  <a:srgbClr val="C00000"/>
                </a:solidFill>
                <a:effectLst/>
                <a:latin typeface="Times New Roman" panose="02020603050405020304" pitchFamily="18" charset="0"/>
                <a:cs typeface="Times New Roman" panose="02020603050405020304" pitchFamily="18" charset="0"/>
              </a:rPr>
              <a:t>FFN) </a:t>
            </a:r>
            <a:r>
              <a:rPr lang="zh-CN" altLang="en-US" b="0" i="0" dirty="0">
                <a:solidFill>
                  <a:srgbClr val="C00000"/>
                </a:solidFill>
                <a:effectLst/>
                <a:latin typeface="Times New Roman" panose="02020603050405020304" pitchFamily="18" charset="0"/>
                <a:cs typeface="Times New Roman" panose="02020603050405020304" pitchFamily="18" charset="0"/>
              </a:rPr>
              <a:t>层</a:t>
            </a:r>
            <a:r>
              <a:rPr lang="zh-CN" altLang="en-US" b="0" i="0" dirty="0">
                <a:solidFill>
                  <a:srgbClr val="111827"/>
                </a:solidFill>
                <a:effectLst/>
                <a:latin typeface="Times New Roman" panose="02020603050405020304" pitchFamily="18" charset="0"/>
                <a:cs typeface="Times New Roman" panose="02020603050405020304" pitchFamily="18" charset="0"/>
              </a:rPr>
              <a:t>。</a:t>
            </a:r>
            <a:r>
              <a:rPr lang="en" altLang="zh-CN" b="0" i="0" dirty="0" err="1">
                <a:solidFill>
                  <a:srgbClr val="111827"/>
                </a:solidFill>
                <a:effectLst/>
                <a:latin typeface="Times New Roman" panose="02020603050405020304" pitchFamily="18" charset="0"/>
                <a:cs typeface="Times New Roman" panose="02020603050405020304" pitchFamily="18" charset="0"/>
              </a:rPr>
              <a:t>MoE</a:t>
            </a:r>
            <a:r>
              <a:rPr lang="en" altLang="zh-CN" b="0" i="0" dirty="0">
                <a:solidFill>
                  <a:srgbClr val="111827"/>
                </a:solidFill>
                <a:effectLst/>
                <a:latin typeface="Times New Roman" panose="02020603050405020304" pitchFamily="18" charset="0"/>
                <a:cs typeface="Times New Roman" panose="02020603050405020304" pitchFamily="18" charset="0"/>
              </a:rPr>
              <a:t> </a:t>
            </a:r>
            <a:r>
              <a:rPr lang="zh-CN" altLang="en-US" b="0" i="0" dirty="0">
                <a:solidFill>
                  <a:srgbClr val="111827"/>
                </a:solidFill>
                <a:effectLst/>
                <a:latin typeface="Times New Roman" panose="02020603050405020304" pitchFamily="18" charset="0"/>
                <a:cs typeface="Times New Roman" panose="02020603050405020304" pitchFamily="18" charset="0"/>
              </a:rPr>
              <a:t>层具有一定数量的“专家”（例如 </a:t>
            </a:r>
            <a:r>
              <a:rPr lang="en-US" altLang="zh-CN" b="0" i="0" dirty="0">
                <a:solidFill>
                  <a:srgbClr val="111827"/>
                </a:solidFill>
                <a:effectLst/>
                <a:latin typeface="Times New Roman" panose="02020603050405020304" pitchFamily="18" charset="0"/>
                <a:cs typeface="Times New Roman" panose="02020603050405020304" pitchFamily="18" charset="0"/>
              </a:rPr>
              <a:t>8 </a:t>
            </a:r>
            <a:r>
              <a:rPr lang="zh-CN" altLang="en-US" b="0" i="0" dirty="0">
                <a:solidFill>
                  <a:srgbClr val="111827"/>
                </a:solidFill>
                <a:effectLst/>
                <a:latin typeface="Times New Roman" panose="02020603050405020304" pitchFamily="18" charset="0"/>
                <a:cs typeface="Times New Roman" panose="02020603050405020304" pitchFamily="18" charset="0"/>
              </a:rPr>
              <a:t>个），其中每个专家都是一个神经网络。实际上，专家是 </a:t>
            </a:r>
            <a:r>
              <a:rPr lang="en" altLang="zh-CN" b="0" i="0" dirty="0">
                <a:solidFill>
                  <a:srgbClr val="111827"/>
                </a:solidFill>
                <a:effectLst/>
                <a:latin typeface="Times New Roman" panose="02020603050405020304" pitchFamily="18" charset="0"/>
                <a:cs typeface="Times New Roman" panose="02020603050405020304" pitchFamily="18" charset="0"/>
              </a:rPr>
              <a:t>FFN</a:t>
            </a:r>
            <a:r>
              <a:rPr lang="zh-CN" altLang="en" b="0" i="0" dirty="0">
                <a:solidFill>
                  <a:srgbClr val="111827"/>
                </a:solidFill>
                <a:effectLst/>
                <a:latin typeface="Times New Roman" panose="02020603050405020304" pitchFamily="18" charset="0"/>
                <a:cs typeface="Times New Roman" panose="02020603050405020304" pitchFamily="18" charset="0"/>
              </a:rPr>
              <a:t>，</a:t>
            </a:r>
            <a:r>
              <a:rPr lang="zh-CN" altLang="en-US" b="0" i="0" dirty="0">
                <a:solidFill>
                  <a:srgbClr val="111827"/>
                </a:solidFill>
                <a:effectLst/>
                <a:latin typeface="Times New Roman" panose="02020603050405020304" pitchFamily="18" charset="0"/>
                <a:cs typeface="Times New Roman" panose="02020603050405020304" pitchFamily="18" charset="0"/>
              </a:rPr>
              <a:t>但它们也可以是更复杂的网络，甚至是 </a:t>
            </a:r>
            <a:r>
              <a:rPr lang="en" altLang="zh-CN" b="0" i="0" dirty="0" err="1">
                <a:solidFill>
                  <a:srgbClr val="111827"/>
                </a:solidFill>
                <a:effectLst/>
                <a:latin typeface="Times New Roman" panose="02020603050405020304" pitchFamily="18" charset="0"/>
                <a:cs typeface="Times New Roman" panose="02020603050405020304" pitchFamily="18" charset="0"/>
              </a:rPr>
              <a:t>MoE</a:t>
            </a:r>
            <a:r>
              <a:rPr lang="en" altLang="zh-CN" b="0" i="0" dirty="0">
                <a:solidFill>
                  <a:srgbClr val="111827"/>
                </a:solidFill>
                <a:effectLst/>
                <a:latin typeface="Times New Roman" panose="02020603050405020304" pitchFamily="18" charset="0"/>
                <a:cs typeface="Times New Roman" panose="02020603050405020304" pitchFamily="18" charset="0"/>
              </a:rPr>
              <a:t> </a:t>
            </a:r>
            <a:r>
              <a:rPr lang="zh-CN" altLang="en-US" b="0" i="0" dirty="0">
                <a:solidFill>
                  <a:srgbClr val="111827"/>
                </a:solidFill>
                <a:effectLst/>
                <a:latin typeface="Times New Roman" panose="02020603050405020304" pitchFamily="18" charset="0"/>
                <a:cs typeface="Times New Roman" panose="02020603050405020304" pitchFamily="18" charset="0"/>
              </a:rPr>
              <a:t>本身，从而形成分层 </a:t>
            </a:r>
            <a:r>
              <a:rPr lang="en" altLang="zh-CN" b="0" i="0" dirty="0" err="1">
                <a:solidFill>
                  <a:srgbClr val="111827"/>
                </a:solidFill>
                <a:effectLst/>
                <a:latin typeface="Times New Roman" panose="02020603050405020304" pitchFamily="18" charset="0"/>
                <a:cs typeface="Times New Roman" panose="02020603050405020304" pitchFamily="18" charset="0"/>
              </a:rPr>
              <a:t>MoE</a:t>
            </a:r>
            <a:r>
              <a:rPr lang="zh-CN" altLang="en" b="0" i="0" dirty="0">
                <a:solidFill>
                  <a:srgbClr val="111827"/>
                </a:solidFill>
                <a:effectLst/>
                <a:latin typeface="Times New Roman" panose="02020603050405020304" pitchFamily="18" charset="0"/>
                <a:cs typeface="Times New Roman" panose="02020603050405020304" pitchFamily="18" charset="0"/>
              </a:rPr>
              <a:t>！</a:t>
            </a:r>
          </a:p>
          <a:p>
            <a:pPr marL="285750" indent="-285750" algn="l">
              <a:buFont typeface="Arial" panose="020B0604020202020204" pitchFamily="34" charset="0"/>
              <a:buChar char="•"/>
            </a:pPr>
            <a:r>
              <a:rPr lang="zh-CN" altLang="en-US" b="0" i="0" dirty="0">
                <a:solidFill>
                  <a:srgbClr val="C00000"/>
                </a:solidFill>
                <a:effectLst/>
                <a:latin typeface="Times New Roman" panose="02020603050405020304" pitchFamily="18" charset="0"/>
                <a:cs typeface="Times New Roman" panose="02020603050405020304" pitchFamily="18" charset="0"/>
              </a:rPr>
              <a:t>门网络</a:t>
            </a:r>
            <a:r>
              <a:rPr lang="zh-CN" altLang="en-US" b="1" i="0" dirty="0">
                <a:solidFill>
                  <a:srgbClr val="C00000"/>
                </a:solidFill>
                <a:effectLst/>
                <a:latin typeface="Times New Roman" panose="02020603050405020304" pitchFamily="18" charset="0"/>
                <a:cs typeface="Times New Roman" panose="02020603050405020304" pitchFamily="18" charset="0"/>
              </a:rPr>
              <a:t>或路由器</a:t>
            </a:r>
            <a:r>
              <a:rPr lang="zh-CN" altLang="en-US" b="0" i="0" dirty="0">
                <a:solidFill>
                  <a:srgbClr val="C00000"/>
                </a:solidFill>
                <a:effectLst/>
                <a:latin typeface="Times New Roman" panose="02020603050405020304" pitchFamily="18" charset="0"/>
                <a:cs typeface="Times New Roman" panose="02020603050405020304" pitchFamily="18" charset="0"/>
              </a:rPr>
              <a:t>，决定将哪些令牌发送给哪个专家</a:t>
            </a:r>
            <a:r>
              <a:rPr lang="zh-CN" altLang="en-US" b="0" i="0" dirty="0">
                <a:solidFill>
                  <a:srgbClr val="111827"/>
                </a:solidFill>
                <a:effectLst/>
                <a:latin typeface="Times New Roman" panose="02020603050405020304" pitchFamily="18" charset="0"/>
                <a:cs typeface="Times New Roman" panose="02020603050405020304" pitchFamily="18" charset="0"/>
              </a:rPr>
              <a:t>。例如，在下图中，令牌“更多”发送给第二个专家，令牌“参数”发送给第一个网络。正如我们稍后将探讨的那样，我们可以将一个令牌发送给多个专家。如何将令牌路由给专家是使用 </a:t>
            </a:r>
            <a:r>
              <a:rPr lang="en" altLang="zh-CN" b="0" i="0" dirty="0" err="1">
                <a:solidFill>
                  <a:srgbClr val="111827"/>
                </a:solidFill>
                <a:effectLst/>
                <a:latin typeface="Times New Roman" panose="02020603050405020304" pitchFamily="18" charset="0"/>
                <a:cs typeface="Times New Roman" panose="02020603050405020304" pitchFamily="18" charset="0"/>
              </a:rPr>
              <a:t>MoE</a:t>
            </a:r>
            <a:r>
              <a:rPr lang="en" altLang="zh-CN" b="0" i="0" dirty="0">
                <a:solidFill>
                  <a:srgbClr val="111827"/>
                </a:solidFill>
                <a:effectLst/>
                <a:latin typeface="Times New Roman" panose="02020603050405020304" pitchFamily="18" charset="0"/>
                <a:cs typeface="Times New Roman" panose="02020603050405020304" pitchFamily="18" charset="0"/>
              </a:rPr>
              <a:t> </a:t>
            </a:r>
            <a:r>
              <a:rPr lang="zh-CN" altLang="en-US" b="0" i="0" dirty="0">
                <a:solidFill>
                  <a:srgbClr val="111827"/>
                </a:solidFill>
                <a:effectLst/>
                <a:latin typeface="Times New Roman" panose="02020603050405020304" pitchFamily="18" charset="0"/>
                <a:cs typeface="Times New Roman" panose="02020603050405020304" pitchFamily="18" charset="0"/>
              </a:rPr>
              <a:t>时需要做出的重大决定之一 </a:t>
            </a:r>
            <a:r>
              <a:rPr lang="en-US" altLang="zh-CN" b="0" i="0" dirty="0">
                <a:solidFill>
                  <a:srgbClr val="111827"/>
                </a:solidFill>
                <a:effectLst/>
                <a:latin typeface="Times New Roman" panose="02020603050405020304" pitchFamily="18" charset="0"/>
                <a:cs typeface="Times New Roman" panose="02020603050405020304" pitchFamily="18" charset="0"/>
              </a:rPr>
              <a:t>- </a:t>
            </a:r>
            <a:r>
              <a:rPr lang="zh-CN" altLang="en-US" b="0" i="0" dirty="0">
                <a:solidFill>
                  <a:srgbClr val="111827"/>
                </a:solidFill>
                <a:effectLst/>
                <a:latin typeface="Times New Roman" panose="02020603050405020304" pitchFamily="18" charset="0"/>
                <a:cs typeface="Times New Roman" panose="02020603050405020304" pitchFamily="18" charset="0"/>
              </a:rPr>
              <a:t>路由器由学习到的参数组成，并与网络的其余部分同时进行预训练。</a:t>
            </a:r>
          </a:p>
        </p:txBody>
      </p:sp>
    </p:spTree>
    <p:extLst>
      <p:ext uri="{BB962C8B-B14F-4D97-AF65-F5344CB8AC3E}">
        <p14:creationId xmlns:p14="http://schemas.microsoft.com/office/powerpoint/2010/main" val="149133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zJjOTFmM2U0OTNlMDBmNWY1YTQyNjhhM2Y4ZGQwMWE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64341</TotalTime>
  <Words>1618</Words>
  <Application>Microsoft Macintosh PowerPoint</Application>
  <PresentationFormat>全屏显示(16:9)</PresentationFormat>
  <Paragraphs>95</Paragraphs>
  <Slides>25</Slides>
  <Notes>24</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25</vt:i4>
      </vt:variant>
    </vt:vector>
  </HeadingPairs>
  <TitlesOfParts>
    <vt:vector size="43" baseType="lpstr">
      <vt:lpstr>-apple-system</vt:lpstr>
      <vt:lpstr>等线</vt:lpstr>
      <vt:lpstr>方正小标宋简体</vt:lpstr>
      <vt:lpstr>华文新魏</vt:lpstr>
      <vt:lpstr>隶书</vt:lpstr>
      <vt:lpstr>宋体</vt:lpstr>
      <vt:lpstr>宋体</vt:lpstr>
      <vt:lpstr>微软雅黑</vt:lpstr>
      <vt:lpstr>HEITI SC MEDIUM</vt:lpstr>
      <vt:lpstr>HEITI SC MEDIUM</vt:lpstr>
      <vt:lpstr>Arial</vt:lpstr>
      <vt:lpstr>Calibri</vt:lpstr>
      <vt:lpstr>Helvetica Neue</vt:lpstr>
      <vt:lpstr>Times New Roman</vt:lpstr>
      <vt:lpstr>Wingdings</vt:lpstr>
      <vt:lpstr>Office 主题​​</vt:lpstr>
      <vt:lpstr>1_Office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Lenovo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范利群</dc:creator>
  <cp:lastModifiedBy>K Z</cp:lastModifiedBy>
  <cp:revision>1695</cp:revision>
  <dcterms:created xsi:type="dcterms:W3CDTF">2019-07-09T19:19:00Z</dcterms:created>
  <dcterms:modified xsi:type="dcterms:W3CDTF">2024-12-09T07:43:50Z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SaveFontToCloudKey">
    <vt:lpwstr>394297376_btnclosed</vt:lpwstr>
  </property>
  <property fmtid="{D5CDD505-2E9C-101B-9397-08002B2CF9AE}" pid="3" name="KSOProductBuildVer">
    <vt:lpwstr>2052-12.1.0.16388</vt:lpwstr>
  </property>
  <property fmtid="{D5CDD505-2E9C-101B-9397-08002B2CF9AE}" pid="4" name="ICV">
    <vt:lpwstr>C0DBDE7E3A2D4F4C84FC7BA13130DBAF_13</vt:lpwstr>
  </property>
</Properties>
</file>